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319" r:id="rId4"/>
    <p:sldId id="258" r:id="rId5"/>
    <p:sldId id="298" r:id="rId6"/>
    <p:sldId id="299" r:id="rId7"/>
    <p:sldId id="259" r:id="rId8"/>
    <p:sldId id="291" r:id="rId9"/>
    <p:sldId id="260" r:id="rId10"/>
    <p:sldId id="301" r:id="rId11"/>
    <p:sldId id="302" r:id="rId12"/>
    <p:sldId id="262" r:id="rId13"/>
    <p:sldId id="263" r:id="rId14"/>
    <p:sldId id="303" r:id="rId15"/>
    <p:sldId id="304" r:id="rId16"/>
    <p:sldId id="264" r:id="rId17"/>
    <p:sldId id="305" r:id="rId18"/>
    <p:sldId id="265" r:id="rId19"/>
    <p:sldId id="266" r:id="rId20"/>
    <p:sldId id="293" r:id="rId21"/>
    <p:sldId id="317" r:id="rId22"/>
    <p:sldId id="267" r:id="rId23"/>
    <p:sldId id="307" r:id="rId24"/>
    <p:sldId id="268" r:id="rId25"/>
    <p:sldId id="269" r:id="rId26"/>
    <p:sldId id="270" r:id="rId27"/>
    <p:sldId id="308" r:id="rId28"/>
    <p:sldId id="271" r:id="rId29"/>
    <p:sldId id="272" r:id="rId30"/>
    <p:sldId id="275" r:id="rId31"/>
    <p:sldId id="273" r:id="rId32"/>
    <p:sldId id="274" r:id="rId33"/>
    <p:sldId id="297" r:id="rId34"/>
    <p:sldId id="306" r:id="rId35"/>
    <p:sldId id="309" r:id="rId36"/>
    <p:sldId id="318" r:id="rId37"/>
    <p:sldId id="278" r:id="rId38"/>
    <p:sldId id="310" r:id="rId39"/>
    <p:sldId id="311" r:id="rId40"/>
    <p:sldId id="312" r:id="rId41"/>
    <p:sldId id="276" r:id="rId42"/>
    <p:sldId id="313" r:id="rId43"/>
    <p:sldId id="296" r:id="rId44"/>
    <p:sldId id="288" r:id="rId45"/>
    <p:sldId id="314" r:id="rId46"/>
    <p:sldId id="277" r:id="rId47"/>
    <p:sldId id="279" r:id="rId48"/>
    <p:sldId id="315" r:id="rId49"/>
    <p:sldId id="316" r:id="rId50"/>
    <p:sldId id="280" r:id="rId51"/>
    <p:sldId id="281" r:id="rId52"/>
    <p:sldId id="282" r:id="rId53"/>
    <p:sldId id="283" r:id="rId5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CC"/>
    <a:srgbClr val="FF99FF"/>
    <a:srgbClr val="D6FDC3"/>
    <a:srgbClr val="93DBFF"/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EC49DF-AC27-43D4-8093-A383A9F82F07}" type="doc">
      <dgm:prSet loTypeId="urn:microsoft.com/office/officeart/2005/8/layout/cycle8" loCatId="cycle" qsTypeId="urn:microsoft.com/office/officeart/2005/8/quickstyle/simple1" qsCatId="simple" csTypeId="urn:microsoft.com/office/officeart/2005/8/colors/colorful1#1" csCatId="colorful" phldr="1"/>
      <dgm:spPr/>
    </dgm:pt>
    <dgm:pt modelId="{63833476-DB1E-4B12-A96E-95424DD9062D}">
      <dgm:prSet phldrT="[Текст]" custT="1"/>
      <dgm:spPr/>
      <dgm:t>
        <a:bodyPr/>
        <a:lstStyle/>
        <a:p>
          <a:r>
            <a:rPr lang="uk-UA" sz="1400" dirty="0">
              <a:latin typeface="Arial Black" pitchFamily="34" charset="0"/>
            </a:rPr>
            <a:t>Формування здорового способу життя</a:t>
          </a:r>
          <a:endParaRPr lang="ru-RU" sz="1400" dirty="0">
            <a:latin typeface="Arial Black" pitchFamily="34" charset="0"/>
          </a:endParaRPr>
        </a:p>
      </dgm:t>
    </dgm:pt>
    <dgm:pt modelId="{CD75F2E9-3F20-46B5-9B4A-F0B30D1484A0}" type="parTrans" cxnId="{928FB697-B094-4649-9F69-47BDE5FE12B7}">
      <dgm:prSet/>
      <dgm:spPr/>
      <dgm:t>
        <a:bodyPr/>
        <a:lstStyle/>
        <a:p>
          <a:endParaRPr lang="ru-RU"/>
        </a:p>
      </dgm:t>
    </dgm:pt>
    <dgm:pt modelId="{B270A2B8-D391-40CE-9A4A-F1F846BC7233}" type="sibTrans" cxnId="{928FB697-B094-4649-9F69-47BDE5FE12B7}">
      <dgm:prSet/>
      <dgm:spPr/>
      <dgm:t>
        <a:bodyPr/>
        <a:lstStyle/>
        <a:p>
          <a:endParaRPr lang="ru-RU"/>
        </a:p>
      </dgm:t>
    </dgm:pt>
    <dgm:pt modelId="{7AE1FDD9-B2CF-471C-B16A-5483F909C704}">
      <dgm:prSet custT="1"/>
      <dgm:spPr/>
      <dgm:t>
        <a:bodyPr/>
        <a:lstStyle/>
        <a:p>
          <a:r>
            <a:rPr lang="uk-UA" sz="1400" dirty="0">
              <a:latin typeface="Arial Black" pitchFamily="34" charset="0"/>
            </a:rPr>
            <a:t>Формування знань про правила пожежної безпеки</a:t>
          </a:r>
          <a:endParaRPr lang="ru-RU" sz="1400" dirty="0">
            <a:latin typeface="Arial Black" pitchFamily="34" charset="0"/>
          </a:endParaRPr>
        </a:p>
      </dgm:t>
    </dgm:pt>
    <dgm:pt modelId="{E3421F12-1435-486E-81EB-68F008DAEB1F}" type="parTrans" cxnId="{9A5EB74A-D91E-4D86-899B-6476AE3B92E4}">
      <dgm:prSet/>
      <dgm:spPr/>
      <dgm:t>
        <a:bodyPr/>
        <a:lstStyle/>
        <a:p>
          <a:endParaRPr lang="ru-RU"/>
        </a:p>
      </dgm:t>
    </dgm:pt>
    <dgm:pt modelId="{BC543704-04A0-494D-804D-09B32298141A}" type="sibTrans" cxnId="{9A5EB74A-D91E-4D86-899B-6476AE3B92E4}">
      <dgm:prSet/>
      <dgm:spPr/>
      <dgm:t>
        <a:bodyPr/>
        <a:lstStyle/>
        <a:p>
          <a:endParaRPr lang="ru-RU"/>
        </a:p>
      </dgm:t>
    </dgm:pt>
    <dgm:pt modelId="{25143A09-3003-4CD4-8A05-93BAC9821F00}">
      <dgm:prSet custT="1"/>
      <dgm:spPr/>
      <dgm:t>
        <a:bodyPr/>
        <a:lstStyle/>
        <a:p>
          <a:r>
            <a:rPr lang="uk-UA" sz="1400" dirty="0">
              <a:latin typeface="Arial Black" pitchFamily="34" charset="0"/>
            </a:rPr>
            <a:t>Формування знань про правила дорожнього руху</a:t>
          </a:r>
          <a:endParaRPr lang="ru-RU" sz="1400" dirty="0">
            <a:latin typeface="Arial Black" pitchFamily="34" charset="0"/>
          </a:endParaRPr>
        </a:p>
      </dgm:t>
    </dgm:pt>
    <dgm:pt modelId="{B00559CD-8CB3-4289-AF4A-DEC69F863228}" type="parTrans" cxnId="{01D3B82B-947C-4374-8031-E1233514FBA5}">
      <dgm:prSet/>
      <dgm:spPr/>
      <dgm:t>
        <a:bodyPr/>
        <a:lstStyle/>
        <a:p>
          <a:endParaRPr lang="ru-RU"/>
        </a:p>
      </dgm:t>
    </dgm:pt>
    <dgm:pt modelId="{B0088E6E-6634-4F29-BBDB-11DFA3651A59}" type="sibTrans" cxnId="{01D3B82B-947C-4374-8031-E1233514FBA5}">
      <dgm:prSet/>
      <dgm:spPr/>
      <dgm:t>
        <a:bodyPr/>
        <a:lstStyle/>
        <a:p>
          <a:endParaRPr lang="ru-RU"/>
        </a:p>
      </dgm:t>
    </dgm:pt>
    <dgm:pt modelId="{B7A3FE1A-1E60-470E-A1A3-43016FF45756}">
      <dgm:prSet custT="1"/>
      <dgm:spPr/>
      <dgm:t>
        <a:bodyPr/>
        <a:lstStyle/>
        <a:p>
          <a:r>
            <a:rPr lang="uk-UA" sz="1400" dirty="0">
              <a:latin typeface="Arial Black" pitchFamily="34" charset="0"/>
            </a:rPr>
            <a:t>Формування знань про правила безпечної поведінки в довкіллі</a:t>
          </a:r>
          <a:endParaRPr lang="ru-RU" sz="1400" dirty="0">
            <a:latin typeface="Arial Black" pitchFamily="34" charset="0"/>
          </a:endParaRPr>
        </a:p>
      </dgm:t>
    </dgm:pt>
    <dgm:pt modelId="{E4754075-A00F-4A75-8C72-B2C82E1C272A}" type="parTrans" cxnId="{42FC6777-9EF9-4A30-BBB3-B91FC2DB0622}">
      <dgm:prSet/>
      <dgm:spPr/>
      <dgm:t>
        <a:bodyPr/>
        <a:lstStyle/>
        <a:p>
          <a:endParaRPr lang="ru-RU"/>
        </a:p>
      </dgm:t>
    </dgm:pt>
    <dgm:pt modelId="{9413318D-4A04-42B9-9E9E-8E33C3D6A8E7}" type="sibTrans" cxnId="{42FC6777-9EF9-4A30-BBB3-B91FC2DB0622}">
      <dgm:prSet/>
      <dgm:spPr/>
      <dgm:t>
        <a:bodyPr/>
        <a:lstStyle/>
        <a:p>
          <a:endParaRPr lang="ru-RU"/>
        </a:p>
      </dgm:t>
    </dgm:pt>
    <dgm:pt modelId="{325B670E-68FA-4964-9AD9-E8AB04B41D73}">
      <dgm:prSet custT="1"/>
      <dgm:spPr/>
      <dgm:t>
        <a:bodyPr/>
        <a:lstStyle/>
        <a:p>
          <a:r>
            <a:rPr lang="uk-UA" sz="1400" dirty="0">
              <a:latin typeface="Arial Black" pitchFamily="34" charset="0"/>
            </a:rPr>
            <a:t>Безпека в умовах воєнного стану</a:t>
          </a:r>
          <a:endParaRPr lang="ru-RU" sz="1400" dirty="0">
            <a:latin typeface="Arial Black" pitchFamily="34" charset="0"/>
          </a:endParaRPr>
        </a:p>
      </dgm:t>
    </dgm:pt>
    <dgm:pt modelId="{598E2B67-2F4A-47F2-9AFC-45C62C2CA06E}" type="parTrans" cxnId="{CDEA4DE1-A26D-4235-84E0-D13499636240}">
      <dgm:prSet/>
      <dgm:spPr/>
      <dgm:t>
        <a:bodyPr/>
        <a:lstStyle/>
        <a:p>
          <a:endParaRPr lang="ru-RU"/>
        </a:p>
      </dgm:t>
    </dgm:pt>
    <dgm:pt modelId="{370FDDDE-4B14-491A-B482-66866746D925}" type="sibTrans" cxnId="{CDEA4DE1-A26D-4235-84E0-D13499636240}">
      <dgm:prSet/>
      <dgm:spPr/>
      <dgm:t>
        <a:bodyPr/>
        <a:lstStyle/>
        <a:p>
          <a:endParaRPr lang="ru-RU"/>
        </a:p>
      </dgm:t>
    </dgm:pt>
    <dgm:pt modelId="{224BD2E4-3725-4AB9-9299-DED176980264}" type="pres">
      <dgm:prSet presAssocID="{3CEC49DF-AC27-43D4-8093-A383A9F82F07}" presName="compositeShape" presStyleCnt="0">
        <dgm:presLayoutVars>
          <dgm:chMax val="7"/>
          <dgm:dir/>
          <dgm:resizeHandles val="exact"/>
        </dgm:presLayoutVars>
      </dgm:prSet>
      <dgm:spPr/>
    </dgm:pt>
    <dgm:pt modelId="{99C4F689-9451-4AE0-8D27-55F56A8A631B}" type="pres">
      <dgm:prSet presAssocID="{3CEC49DF-AC27-43D4-8093-A383A9F82F07}" presName="wedge1" presStyleLbl="node1" presStyleIdx="0" presStyleCnt="5"/>
      <dgm:spPr/>
    </dgm:pt>
    <dgm:pt modelId="{0F8D9F70-FEF1-4F7B-B69E-CBD37C64871E}" type="pres">
      <dgm:prSet presAssocID="{3CEC49DF-AC27-43D4-8093-A383A9F82F07}" presName="dummy1a" presStyleCnt="0"/>
      <dgm:spPr/>
    </dgm:pt>
    <dgm:pt modelId="{F1959BFA-6370-41F0-AE9F-A5AD25E9CB59}" type="pres">
      <dgm:prSet presAssocID="{3CEC49DF-AC27-43D4-8093-A383A9F82F07}" presName="dummy1b" presStyleCnt="0"/>
      <dgm:spPr/>
    </dgm:pt>
    <dgm:pt modelId="{BF74FF1A-3FEE-436F-BB08-04AD5B88BE4B}" type="pres">
      <dgm:prSet presAssocID="{3CEC49DF-AC27-43D4-8093-A383A9F82F07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1C28CD35-CCC1-4FCB-A54A-78871BB7253B}" type="pres">
      <dgm:prSet presAssocID="{3CEC49DF-AC27-43D4-8093-A383A9F82F07}" presName="wedge2" presStyleLbl="node1" presStyleIdx="1" presStyleCnt="5"/>
      <dgm:spPr/>
    </dgm:pt>
    <dgm:pt modelId="{014A090D-0C63-4369-AFD2-374F15693043}" type="pres">
      <dgm:prSet presAssocID="{3CEC49DF-AC27-43D4-8093-A383A9F82F07}" presName="dummy2a" presStyleCnt="0"/>
      <dgm:spPr/>
    </dgm:pt>
    <dgm:pt modelId="{D226C02A-DF52-497E-BDD5-93280176BFEE}" type="pres">
      <dgm:prSet presAssocID="{3CEC49DF-AC27-43D4-8093-A383A9F82F07}" presName="dummy2b" presStyleCnt="0"/>
      <dgm:spPr/>
    </dgm:pt>
    <dgm:pt modelId="{FA732D2F-7729-4703-9668-290D10F6DDA7}" type="pres">
      <dgm:prSet presAssocID="{3CEC49DF-AC27-43D4-8093-A383A9F82F07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A2621AD1-7726-4D65-9766-9E2FD57FBE4C}" type="pres">
      <dgm:prSet presAssocID="{3CEC49DF-AC27-43D4-8093-A383A9F82F07}" presName="wedge3" presStyleLbl="node1" presStyleIdx="2" presStyleCnt="5"/>
      <dgm:spPr/>
    </dgm:pt>
    <dgm:pt modelId="{20518008-706E-4BD4-8B29-8CE40C4613F1}" type="pres">
      <dgm:prSet presAssocID="{3CEC49DF-AC27-43D4-8093-A383A9F82F07}" presName="dummy3a" presStyleCnt="0"/>
      <dgm:spPr/>
    </dgm:pt>
    <dgm:pt modelId="{43FA3E23-907C-4309-9E4C-18292FD3831D}" type="pres">
      <dgm:prSet presAssocID="{3CEC49DF-AC27-43D4-8093-A383A9F82F07}" presName="dummy3b" presStyleCnt="0"/>
      <dgm:spPr/>
    </dgm:pt>
    <dgm:pt modelId="{BF2BE2A3-FF36-495F-AAC1-EF558B8DEE86}" type="pres">
      <dgm:prSet presAssocID="{3CEC49DF-AC27-43D4-8093-A383A9F82F07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AC0F338B-88A1-4D76-AA60-8BF1D36B6E82}" type="pres">
      <dgm:prSet presAssocID="{3CEC49DF-AC27-43D4-8093-A383A9F82F07}" presName="wedge4" presStyleLbl="node1" presStyleIdx="3" presStyleCnt="5"/>
      <dgm:spPr/>
    </dgm:pt>
    <dgm:pt modelId="{84F84060-F491-494B-A12C-13645108A356}" type="pres">
      <dgm:prSet presAssocID="{3CEC49DF-AC27-43D4-8093-A383A9F82F07}" presName="dummy4a" presStyleCnt="0"/>
      <dgm:spPr/>
    </dgm:pt>
    <dgm:pt modelId="{493AE6B0-076E-4054-9E72-017238794E4E}" type="pres">
      <dgm:prSet presAssocID="{3CEC49DF-AC27-43D4-8093-A383A9F82F07}" presName="dummy4b" presStyleCnt="0"/>
      <dgm:spPr/>
    </dgm:pt>
    <dgm:pt modelId="{2B7FA106-2942-4BAA-8347-38D829F267BD}" type="pres">
      <dgm:prSet presAssocID="{3CEC49DF-AC27-43D4-8093-A383A9F82F07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5CAB99CC-2D70-4682-B5E3-8F35077B20B2}" type="pres">
      <dgm:prSet presAssocID="{3CEC49DF-AC27-43D4-8093-A383A9F82F07}" presName="wedge5" presStyleLbl="node1" presStyleIdx="4" presStyleCnt="5"/>
      <dgm:spPr/>
    </dgm:pt>
    <dgm:pt modelId="{2159B397-6AE9-4B42-848A-D6C97AC6F84D}" type="pres">
      <dgm:prSet presAssocID="{3CEC49DF-AC27-43D4-8093-A383A9F82F07}" presName="dummy5a" presStyleCnt="0"/>
      <dgm:spPr/>
    </dgm:pt>
    <dgm:pt modelId="{E56CD645-A73E-4832-90E5-CA5FCF7AE3D2}" type="pres">
      <dgm:prSet presAssocID="{3CEC49DF-AC27-43D4-8093-A383A9F82F07}" presName="dummy5b" presStyleCnt="0"/>
      <dgm:spPr/>
    </dgm:pt>
    <dgm:pt modelId="{0645BCD3-F83A-4010-A76F-E0E3B056A101}" type="pres">
      <dgm:prSet presAssocID="{3CEC49DF-AC27-43D4-8093-A383A9F82F07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</dgm:pt>
    <dgm:pt modelId="{5F70E160-717E-44FA-8B71-8D31CB53552C}" type="pres">
      <dgm:prSet presAssocID="{B270A2B8-D391-40CE-9A4A-F1F846BC7233}" presName="arrowWedge1" presStyleLbl="fgSibTrans2D1" presStyleIdx="0" presStyleCnt="5"/>
      <dgm:spPr/>
    </dgm:pt>
    <dgm:pt modelId="{CF975318-3688-4D28-9A3E-4DCFBEBE9630}" type="pres">
      <dgm:prSet presAssocID="{BC543704-04A0-494D-804D-09B32298141A}" presName="arrowWedge2" presStyleLbl="fgSibTrans2D1" presStyleIdx="1" presStyleCnt="5"/>
      <dgm:spPr/>
    </dgm:pt>
    <dgm:pt modelId="{1CB794EE-782B-4882-BCCB-AEF1CBFB9BAA}" type="pres">
      <dgm:prSet presAssocID="{B0088E6E-6634-4F29-BBDB-11DFA3651A59}" presName="arrowWedge3" presStyleLbl="fgSibTrans2D1" presStyleIdx="2" presStyleCnt="5"/>
      <dgm:spPr/>
    </dgm:pt>
    <dgm:pt modelId="{A81C2102-2E67-4199-9215-6378A1C6A774}" type="pres">
      <dgm:prSet presAssocID="{9413318D-4A04-42B9-9E9E-8E33C3D6A8E7}" presName="arrowWedge4" presStyleLbl="fgSibTrans2D1" presStyleIdx="3" presStyleCnt="5"/>
      <dgm:spPr/>
    </dgm:pt>
    <dgm:pt modelId="{E8A7A74B-35E4-4E7E-AE12-A0DA49A58524}" type="pres">
      <dgm:prSet presAssocID="{370FDDDE-4B14-491A-B482-66866746D925}" presName="arrowWedge5" presStyleLbl="fgSibTrans2D1" presStyleIdx="4" presStyleCnt="5"/>
      <dgm:spPr/>
    </dgm:pt>
  </dgm:ptLst>
  <dgm:cxnLst>
    <dgm:cxn modelId="{7A4D180C-8050-4E6C-91CC-DB171C8801F7}" type="presOf" srcId="{7AE1FDD9-B2CF-471C-B16A-5483F909C704}" destId="{1C28CD35-CCC1-4FCB-A54A-78871BB7253B}" srcOrd="0" destOrd="0" presId="urn:microsoft.com/office/officeart/2005/8/layout/cycle8"/>
    <dgm:cxn modelId="{01D3B82B-947C-4374-8031-E1233514FBA5}" srcId="{3CEC49DF-AC27-43D4-8093-A383A9F82F07}" destId="{25143A09-3003-4CD4-8A05-93BAC9821F00}" srcOrd="2" destOrd="0" parTransId="{B00559CD-8CB3-4289-AF4A-DEC69F863228}" sibTransId="{B0088E6E-6634-4F29-BBDB-11DFA3651A59}"/>
    <dgm:cxn modelId="{E8C24032-28E0-4F92-960F-758400BEB3A9}" type="presOf" srcId="{25143A09-3003-4CD4-8A05-93BAC9821F00}" destId="{BF2BE2A3-FF36-495F-AAC1-EF558B8DEE86}" srcOrd="1" destOrd="0" presId="urn:microsoft.com/office/officeart/2005/8/layout/cycle8"/>
    <dgm:cxn modelId="{2065B139-ABE6-42E8-B5FC-450BC313834B}" type="presOf" srcId="{25143A09-3003-4CD4-8A05-93BAC9821F00}" destId="{A2621AD1-7726-4D65-9766-9E2FD57FBE4C}" srcOrd="0" destOrd="0" presId="urn:microsoft.com/office/officeart/2005/8/layout/cycle8"/>
    <dgm:cxn modelId="{91302D5D-021F-4CCF-82A2-A664EDE70CA5}" type="presOf" srcId="{325B670E-68FA-4964-9AD9-E8AB04B41D73}" destId="{5CAB99CC-2D70-4682-B5E3-8F35077B20B2}" srcOrd="0" destOrd="0" presId="urn:microsoft.com/office/officeart/2005/8/layout/cycle8"/>
    <dgm:cxn modelId="{9A5EB74A-D91E-4D86-899B-6476AE3B92E4}" srcId="{3CEC49DF-AC27-43D4-8093-A383A9F82F07}" destId="{7AE1FDD9-B2CF-471C-B16A-5483F909C704}" srcOrd="1" destOrd="0" parTransId="{E3421F12-1435-486E-81EB-68F008DAEB1F}" sibTransId="{BC543704-04A0-494D-804D-09B32298141A}"/>
    <dgm:cxn modelId="{7EAFA46B-E304-464F-836C-7744F0FD3F45}" type="presOf" srcId="{63833476-DB1E-4B12-A96E-95424DD9062D}" destId="{99C4F689-9451-4AE0-8D27-55F56A8A631B}" srcOrd="0" destOrd="0" presId="urn:microsoft.com/office/officeart/2005/8/layout/cycle8"/>
    <dgm:cxn modelId="{42FC6777-9EF9-4A30-BBB3-B91FC2DB0622}" srcId="{3CEC49DF-AC27-43D4-8093-A383A9F82F07}" destId="{B7A3FE1A-1E60-470E-A1A3-43016FF45756}" srcOrd="3" destOrd="0" parTransId="{E4754075-A00F-4A75-8C72-B2C82E1C272A}" sibTransId="{9413318D-4A04-42B9-9E9E-8E33C3D6A8E7}"/>
    <dgm:cxn modelId="{7FF1E08B-21C5-4201-80BF-9330FAE45EBA}" type="presOf" srcId="{B7A3FE1A-1E60-470E-A1A3-43016FF45756}" destId="{2B7FA106-2942-4BAA-8347-38D829F267BD}" srcOrd="1" destOrd="0" presId="urn:microsoft.com/office/officeart/2005/8/layout/cycle8"/>
    <dgm:cxn modelId="{928FB697-B094-4649-9F69-47BDE5FE12B7}" srcId="{3CEC49DF-AC27-43D4-8093-A383A9F82F07}" destId="{63833476-DB1E-4B12-A96E-95424DD9062D}" srcOrd="0" destOrd="0" parTransId="{CD75F2E9-3F20-46B5-9B4A-F0B30D1484A0}" sibTransId="{B270A2B8-D391-40CE-9A4A-F1F846BC7233}"/>
    <dgm:cxn modelId="{58F10DBA-2E7D-42F7-BB3F-9CC71A5C138B}" type="presOf" srcId="{63833476-DB1E-4B12-A96E-95424DD9062D}" destId="{BF74FF1A-3FEE-436F-BB08-04AD5B88BE4B}" srcOrd="1" destOrd="0" presId="urn:microsoft.com/office/officeart/2005/8/layout/cycle8"/>
    <dgm:cxn modelId="{4D50E3D1-B0B2-4950-A082-9ADB56C8AC09}" type="presOf" srcId="{3CEC49DF-AC27-43D4-8093-A383A9F82F07}" destId="{224BD2E4-3725-4AB9-9299-DED176980264}" srcOrd="0" destOrd="0" presId="urn:microsoft.com/office/officeart/2005/8/layout/cycle8"/>
    <dgm:cxn modelId="{114810D8-92DD-4D99-8286-FC5A8F54FF19}" type="presOf" srcId="{B7A3FE1A-1E60-470E-A1A3-43016FF45756}" destId="{AC0F338B-88A1-4D76-AA60-8BF1D36B6E82}" srcOrd="0" destOrd="0" presId="urn:microsoft.com/office/officeart/2005/8/layout/cycle8"/>
    <dgm:cxn modelId="{CDEA4DE1-A26D-4235-84E0-D13499636240}" srcId="{3CEC49DF-AC27-43D4-8093-A383A9F82F07}" destId="{325B670E-68FA-4964-9AD9-E8AB04B41D73}" srcOrd="4" destOrd="0" parTransId="{598E2B67-2F4A-47F2-9AFC-45C62C2CA06E}" sibTransId="{370FDDDE-4B14-491A-B482-66866746D925}"/>
    <dgm:cxn modelId="{9E4CCCF3-C7AB-4CBF-B6CB-0EB45F7C6A53}" type="presOf" srcId="{325B670E-68FA-4964-9AD9-E8AB04B41D73}" destId="{0645BCD3-F83A-4010-A76F-E0E3B056A101}" srcOrd="1" destOrd="0" presId="urn:microsoft.com/office/officeart/2005/8/layout/cycle8"/>
    <dgm:cxn modelId="{804AEDFB-22BB-4156-A5B9-B5CD12F74481}" type="presOf" srcId="{7AE1FDD9-B2CF-471C-B16A-5483F909C704}" destId="{FA732D2F-7729-4703-9668-290D10F6DDA7}" srcOrd="1" destOrd="0" presId="urn:microsoft.com/office/officeart/2005/8/layout/cycle8"/>
    <dgm:cxn modelId="{A0CF0F8C-211F-433B-BB57-6B01F7471770}" type="presParOf" srcId="{224BD2E4-3725-4AB9-9299-DED176980264}" destId="{99C4F689-9451-4AE0-8D27-55F56A8A631B}" srcOrd="0" destOrd="0" presId="urn:microsoft.com/office/officeart/2005/8/layout/cycle8"/>
    <dgm:cxn modelId="{3D73E940-A724-4DC8-8285-735F3BA99CA8}" type="presParOf" srcId="{224BD2E4-3725-4AB9-9299-DED176980264}" destId="{0F8D9F70-FEF1-4F7B-B69E-CBD37C64871E}" srcOrd="1" destOrd="0" presId="urn:microsoft.com/office/officeart/2005/8/layout/cycle8"/>
    <dgm:cxn modelId="{FE541F7E-64A7-4E14-86A1-29B485ACC754}" type="presParOf" srcId="{224BD2E4-3725-4AB9-9299-DED176980264}" destId="{F1959BFA-6370-41F0-AE9F-A5AD25E9CB59}" srcOrd="2" destOrd="0" presId="urn:microsoft.com/office/officeart/2005/8/layout/cycle8"/>
    <dgm:cxn modelId="{C1BD8728-A53A-40E4-A55F-DEDE8FF64219}" type="presParOf" srcId="{224BD2E4-3725-4AB9-9299-DED176980264}" destId="{BF74FF1A-3FEE-436F-BB08-04AD5B88BE4B}" srcOrd="3" destOrd="0" presId="urn:microsoft.com/office/officeart/2005/8/layout/cycle8"/>
    <dgm:cxn modelId="{49CF5F74-67A3-4C01-A1CE-C0E90FE2DB9D}" type="presParOf" srcId="{224BD2E4-3725-4AB9-9299-DED176980264}" destId="{1C28CD35-CCC1-4FCB-A54A-78871BB7253B}" srcOrd="4" destOrd="0" presId="urn:microsoft.com/office/officeart/2005/8/layout/cycle8"/>
    <dgm:cxn modelId="{546D7CC3-53CE-46BD-B09C-36830B416604}" type="presParOf" srcId="{224BD2E4-3725-4AB9-9299-DED176980264}" destId="{014A090D-0C63-4369-AFD2-374F15693043}" srcOrd="5" destOrd="0" presId="urn:microsoft.com/office/officeart/2005/8/layout/cycle8"/>
    <dgm:cxn modelId="{C848BAB0-C35D-4627-9C59-9AD3250E2EDE}" type="presParOf" srcId="{224BD2E4-3725-4AB9-9299-DED176980264}" destId="{D226C02A-DF52-497E-BDD5-93280176BFEE}" srcOrd="6" destOrd="0" presId="urn:microsoft.com/office/officeart/2005/8/layout/cycle8"/>
    <dgm:cxn modelId="{378B9C46-286C-4691-9863-36AB8473E73D}" type="presParOf" srcId="{224BD2E4-3725-4AB9-9299-DED176980264}" destId="{FA732D2F-7729-4703-9668-290D10F6DDA7}" srcOrd="7" destOrd="0" presId="urn:microsoft.com/office/officeart/2005/8/layout/cycle8"/>
    <dgm:cxn modelId="{87CE2E8B-4358-4773-A405-D790F1B0BFEA}" type="presParOf" srcId="{224BD2E4-3725-4AB9-9299-DED176980264}" destId="{A2621AD1-7726-4D65-9766-9E2FD57FBE4C}" srcOrd="8" destOrd="0" presId="urn:microsoft.com/office/officeart/2005/8/layout/cycle8"/>
    <dgm:cxn modelId="{A5ADDA4B-E1D6-4BE8-B2DD-1B34AB78EC55}" type="presParOf" srcId="{224BD2E4-3725-4AB9-9299-DED176980264}" destId="{20518008-706E-4BD4-8B29-8CE40C4613F1}" srcOrd="9" destOrd="0" presId="urn:microsoft.com/office/officeart/2005/8/layout/cycle8"/>
    <dgm:cxn modelId="{67A9B7CA-66AA-4ABE-B419-603430993E42}" type="presParOf" srcId="{224BD2E4-3725-4AB9-9299-DED176980264}" destId="{43FA3E23-907C-4309-9E4C-18292FD3831D}" srcOrd="10" destOrd="0" presId="urn:microsoft.com/office/officeart/2005/8/layout/cycle8"/>
    <dgm:cxn modelId="{4A4C3E4D-21CF-4727-993C-A77B8BA0C049}" type="presParOf" srcId="{224BD2E4-3725-4AB9-9299-DED176980264}" destId="{BF2BE2A3-FF36-495F-AAC1-EF558B8DEE86}" srcOrd="11" destOrd="0" presId="urn:microsoft.com/office/officeart/2005/8/layout/cycle8"/>
    <dgm:cxn modelId="{19FB11FD-E88E-49D7-9D18-A03446EFAFDB}" type="presParOf" srcId="{224BD2E4-3725-4AB9-9299-DED176980264}" destId="{AC0F338B-88A1-4D76-AA60-8BF1D36B6E82}" srcOrd="12" destOrd="0" presId="urn:microsoft.com/office/officeart/2005/8/layout/cycle8"/>
    <dgm:cxn modelId="{AA76FA45-D5EC-4FFE-9145-A9C1ED9ECFC9}" type="presParOf" srcId="{224BD2E4-3725-4AB9-9299-DED176980264}" destId="{84F84060-F491-494B-A12C-13645108A356}" srcOrd="13" destOrd="0" presId="urn:microsoft.com/office/officeart/2005/8/layout/cycle8"/>
    <dgm:cxn modelId="{3612EB0B-7B01-43F2-8C0F-6198E07BD01E}" type="presParOf" srcId="{224BD2E4-3725-4AB9-9299-DED176980264}" destId="{493AE6B0-076E-4054-9E72-017238794E4E}" srcOrd="14" destOrd="0" presId="urn:microsoft.com/office/officeart/2005/8/layout/cycle8"/>
    <dgm:cxn modelId="{9FC9B5BA-AA14-454D-84F6-1FCBEA3B6994}" type="presParOf" srcId="{224BD2E4-3725-4AB9-9299-DED176980264}" destId="{2B7FA106-2942-4BAA-8347-38D829F267BD}" srcOrd="15" destOrd="0" presId="urn:microsoft.com/office/officeart/2005/8/layout/cycle8"/>
    <dgm:cxn modelId="{749095FA-D6E2-481E-8D7D-5971B59D428D}" type="presParOf" srcId="{224BD2E4-3725-4AB9-9299-DED176980264}" destId="{5CAB99CC-2D70-4682-B5E3-8F35077B20B2}" srcOrd="16" destOrd="0" presId="urn:microsoft.com/office/officeart/2005/8/layout/cycle8"/>
    <dgm:cxn modelId="{2DB52C59-D4D4-461F-B9E4-93B7920060A2}" type="presParOf" srcId="{224BD2E4-3725-4AB9-9299-DED176980264}" destId="{2159B397-6AE9-4B42-848A-D6C97AC6F84D}" srcOrd="17" destOrd="0" presId="urn:microsoft.com/office/officeart/2005/8/layout/cycle8"/>
    <dgm:cxn modelId="{E2D39A7A-6F5A-4EC9-8FBB-E97B9B4C15B2}" type="presParOf" srcId="{224BD2E4-3725-4AB9-9299-DED176980264}" destId="{E56CD645-A73E-4832-90E5-CA5FCF7AE3D2}" srcOrd="18" destOrd="0" presId="urn:microsoft.com/office/officeart/2005/8/layout/cycle8"/>
    <dgm:cxn modelId="{42D84FE0-D2C1-4891-9EF0-A5EAF88A9B48}" type="presParOf" srcId="{224BD2E4-3725-4AB9-9299-DED176980264}" destId="{0645BCD3-F83A-4010-A76F-E0E3B056A101}" srcOrd="19" destOrd="0" presId="urn:microsoft.com/office/officeart/2005/8/layout/cycle8"/>
    <dgm:cxn modelId="{BC7CFE3D-688A-4CCC-AA68-60B508E7700B}" type="presParOf" srcId="{224BD2E4-3725-4AB9-9299-DED176980264}" destId="{5F70E160-717E-44FA-8B71-8D31CB53552C}" srcOrd="20" destOrd="0" presId="urn:microsoft.com/office/officeart/2005/8/layout/cycle8"/>
    <dgm:cxn modelId="{C7A9058F-CE82-4575-821F-015A563FD779}" type="presParOf" srcId="{224BD2E4-3725-4AB9-9299-DED176980264}" destId="{CF975318-3688-4D28-9A3E-4DCFBEBE9630}" srcOrd="21" destOrd="0" presId="urn:microsoft.com/office/officeart/2005/8/layout/cycle8"/>
    <dgm:cxn modelId="{C32C19EE-AD7C-49CA-90FF-C501602D5462}" type="presParOf" srcId="{224BD2E4-3725-4AB9-9299-DED176980264}" destId="{1CB794EE-782B-4882-BCCB-AEF1CBFB9BAA}" srcOrd="22" destOrd="0" presId="urn:microsoft.com/office/officeart/2005/8/layout/cycle8"/>
    <dgm:cxn modelId="{56778773-218E-4E95-8967-7DD8F15DE77C}" type="presParOf" srcId="{224BD2E4-3725-4AB9-9299-DED176980264}" destId="{A81C2102-2E67-4199-9215-6378A1C6A774}" srcOrd="23" destOrd="0" presId="urn:microsoft.com/office/officeart/2005/8/layout/cycle8"/>
    <dgm:cxn modelId="{2BBA3E9D-F1E1-48FC-8EF2-C3D698B52EFC}" type="presParOf" srcId="{224BD2E4-3725-4AB9-9299-DED176980264}" destId="{E8A7A74B-35E4-4E7E-AE12-A0DA49A58524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43ABD5C-3074-4A78-B690-D2903EB9C4FC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CA265A62-DAA8-4A74-BE45-D309325B835D}">
      <dgm:prSet phldrT="[Текст]" custT="1"/>
      <dgm:spPr/>
      <dgm:t>
        <a:bodyPr/>
        <a:lstStyle/>
        <a:p>
          <a:r>
            <a:rPr lang="uk-UA" sz="1800" dirty="0">
              <a:solidFill>
                <a:schemeClr val="tx1"/>
              </a:solidFill>
            </a:rPr>
            <a:t>організована навчальна діяльність</a:t>
          </a:r>
          <a:endParaRPr lang="ru-RU" sz="1800" dirty="0">
            <a:solidFill>
              <a:schemeClr val="tx1"/>
            </a:solidFill>
          </a:endParaRPr>
        </a:p>
      </dgm:t>
    </dgm:pt>
    <dgm:pt modelId="{5E50D542-4604-42CE-A365-541AD6AFD441}" type="parTrans" cxnId="{D4801D4B-D5DC-406B-B875-9D61579BEEB2}">
      <dgm:prSet/>
      <dgm:spPr/>
      <dgm:t>
        <a:bodyPr/>
        <a:lstStyle/>
        <a:p>
          <a:endParaRPr lang="ru-RU"/>
        </a:p>
      </dgm:t>
    </dgm:pt>
    <dgm:pt modelId="{25E111C6-905E-422A-87A4-92AC65BFFBA1}" type="sibTrans" cxnId="{D4801D4B-D5DC-406B-B875-9D61579BEEB2}">
      <dgm:prSet/>
      <dgm:spPr/>
      <dgm:t>
        <a:bodyPr/>
        <a:lstStyle/>
        <a:p>
          <a:endParaRPr lang="ru-RU"/>
        </a:p>
      </dgm:t>
    </dgm:pt>
    <dgm:pt modelId="{C73181C5-DBB1-43DF-92C9-005C885E47DA}">
      <dgm:prSet custT="1"/>
      <dgm:spPr/>
      <dgm:t>
        <a:bodyPr/>
        <a:lstStyle/>
        <a:p>
          <a:r>
            <a:rPr lang="uk-UA" sz="1800" dirty="0">
              <a:solidFill>
                <a:schemeClr val="tx1"/>
              </a:solidFill>
            </a:rPr>
            <a:t>різні види ігор</a:t>
          </a:r>
          <a:endParaRPr lang="ru-RU" sz="1800" dirty="0">
            <a:solidFill>
              <a:schemeClr val="tx1"/>
            </a:solidFill>
          </a:endParaRPr>
        </a:p>
      </dgm:t>
    </dgm:pt>
    <dgm:pt modelId="{8DEFF772-BB28-42E2-B42A-2E10EDA53E2C}" type="parTrans" cxnId="{10328416-7E89-40F0-8AA2-F9F14858BED0}">
      <dgm:prSet/>
      <dgm:spPr/>
      <dgm:t>
        <a:bodyPr/>
        <a:lstStyle/>
        <a:p>
          <a:endParaRPr lang="ru-RU"/>
        </a:p>
      </dgm:t>
    </dgm:pt>
    <dgm:pt modelId="{F86CF2A9-21FE-46FF-B560-AB07D982E9A6}" type="sibTrans" cxnId="{10328416-7E89-40F0-8AA2-F9F14858BED0}">
      <dgm:prSet/>
      <dgm:spPr/>
      <dgm:t>
        <a:bodyPr/>
        <a:lstStyle/>
        <a:p>
          <a:endParaRPr lang="ru-RU"/>
        </a:p>
      </dgm:t>
    </dgm:pt>
    <dgm:pt modelId="{52B8BADC-7DAB-4435-8C0B-CDD7EB9E5E43}">
      <dgm:prSet custT="1"/>
      <dgm:spPr/>
      <dgm:t>
        <a:bodyPr/>
        <a:lstStyle/>
        <a:p>
          <a:r>
            <a:rPr lang="uk-UA" sz="1800" dirty="0">
              <a:solidFill>
                <a:schemeClr val="tx1"/>
              </a:solidFill>
            </a:rPr>
            <a:t>зустрічі, екскурсії, спостереження</a:t>
          </a:r>
          <a:endParaRPr lang="ru-RU" sz="1800" dirty="0">
            <a:solidFill>
              <a:schemeClr val="tx1"/>
            </a:solidFill>
          </a:endParaRPr>
        </a:p>
      </dgm:t>
    </dgm:pt>
    <dgm:pt modelId="{8F38EDDB-4E29-411C-A3C0-5E381AF607E4}" type="parTrans" cxnId="{AB129FC9-CF7E-4767-921A-0B6AFED6A370}">
      <dgm:prSet/>
      <dgm:spPr/>
      <dgm:t>
        <a:bodyPr/>
        <a:lstStyle/>
        <a:p>
          <a:endParaRPr lang="ru-RU"/>
        </a:p>
      </dgm:t>
    </dgm:pt>
    <dgm:pt modelId="{45B42AA2-1070-4F3A-A6C8-00DBC39684D3}" type="sibTrans" cxnId="{AB129FC9-CF7E-4767-921A-0B6AFED6A370}">
      <dgm:prSet/>
      <dgm:spPr/>
      <dgm:t>
        <a:bodyPr/>
        <a:lstStyle/>
        <a:p>
          <a:endParaRPr lang="ru-RU"/>
        </a:p>
      </dgm:t>
    </dgm:pt>
    <dgm:pt modelId="{3058413C-6536-4AF4-A9C5-CCAE8B7B0607}">
      <dgm:prSet custT="1"/>
      <dgm:spPr/>
      <dgm:t>
        <a:bodyPr/>
        <a:lstStyle/>
        <a:p>
          <a:r>
            <a:rPr lang="uk-UA" sz="1800" dirty="0">
              <a:solidFill>
                <a:schemeClr val="tx1"/>
              </a:solidFill>
            </a:rPr>
            <a:t>наочність, перегляд ілюстрацій, відеофільмів</a:t>
          </a:r>
          <a:endParaRPr lang="ru-RU" sz="1800" dirty="0">
            <a:solidFill>
              <a:schemeClr val="tx1"/>
            </a:solidFill>
          </a:endParaRPr>
        </a:p>
      </dgm:t>
    </dgm:pt>
    <dgm:pt modelId="{3BD6439D-9596-4C36-9BD7-42DA842BE6C5}" type="parTrans" cxnId="{7235563A-DF52-42E4-ACE7-BE7E9897F1A4}">
      <dgm:prSet/>
      <dgm:spPr/>
      <dgm:t>
        <a:bodyPr/>
        <a:lstStyle/>
        <a:p>
          <a:endParaRPr lang="ru-RU"/>
        </a:p>
      </dgm:t>
    </dgm:pt>
    <dgm:pt modelId="{5CFF702D-38F0-447A-AC68-C0327F5239AE}" type="sibTrans" cxnId="{7235563A-DF52-42E4-ACE7-BE7E9897F1A4}">
      <dgm:prSet/>
      <dgm:spPr/>
      <dgm:t>
        <a:bodyPr/>
        <a:lstStyle/>
        <a:p>
          <a:endParaRPr lang="ru-RU"/>
        </a:p>
      </dgm:t>
    </dgm:pt>
    <dgm:pt modelId="{63180112-818A-4E18-AD33-08631579D95C}" type="pres">
      <dgm:prSet presAssocID="{743ABD5C-3074-4A78-B690-D2903EB9C4FC}" presName="linear" presStyleCnt="0">
        <dgm:presLayoutVars>
          <dgm:dir/>
          <dgm:animLvl val="lvl"/>
          <dgm:resizeHandles val="exact"/>
        </dgm:presLayoutVars>
      </dgm:prSet>
      <dgm:spPr/>
    </dgm:pt>
    <dgm:pt modelId="{CF08089F-F7B6-4A3A-BAAF-E60FBAAAED97}" type="pres">
      <dgm:prSet presAssocID="{CA265A62-DAA8-4A74-BE45-D309325B835D}" presName="parentLin" presStyleCnt="0"/>
      <dgm:spPr/>
    </dgm:pt>
    <dgm:pt modelId="{E5090DB0-8245-467F-8300-CBDC2F9368AC}" type="pres">
      <dgm:prSet presAssocID="{CA265A62-DAA8-4A74-BE45-D309325B835D}" presName="parentLeftMargin" presStyleLbl="node1" presStyleIdx="0" presStyleCnt="4"/>
      <dgm:spPr/>
    </dgm:pt>
    <dgm:pt modelId="{6D0D9DEF-FE0F-4D7A-B649-716E88A69D00}" type="pres">
      <dgm:prSet presAssocID="{CA265A62-DAA8-4A74-BE45-D309325B835D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915113CC-35C6-4B7A-A988-36E2F0EBF312}" type="pres">
      <dgm:prSet presAssocID="{CA265A62-DAA8-4A74-BE45-D309325B835D}" presName="negativeSpace" presStyleCnt="0"/>
      <dgm:spPr/>
    </dgm:pt>
    <dgm:pt modelId="{7E9CC696-E0CD-40B0-BC07-E35AB9994ADF}" type="pres">
      <dgm:prSet presAssocID="{CA265A62-DAA8-4A74-BE45-D309325B835D}" presName="childText" presStyleLbl="conFgAcc1" presStyleIdx="0" presStyleCnt="4">
        <dgm:presLayoutVars>
          <dgm:bulletEnabled val="1"/>
        </dgm:presLayoutVars>
      </dgm:prSet>
      <dgm:spPr/>
    </dgm:pt>
    <dgm:pt modelId="{4AA4EF16-C18B-4C00-817E-FAE20F8FFDA6}" type="pres">
      <dgm:prSet presAssocID="{25E111C6-905E-422A-87A4-92AC65BFFBA1}" presName="spaceBetweenRectangles" presStyleCnt="0"/>
      <dgm:spPr/>
    </dgm:pt>
    <dgm:pt modelId="{1761EF4D-CD6F-48B5-BBAE-4A98EA1DA9E9}" type="pres">
      <dgm:prSet presAssocID="{C73181C5-DBB1-43DF-92C9-005C885E47DA}" presName="parentLin" presStyleCnt="0"/>
      <dgm:spPr/>
    </dgm:pt>
    <dgm:pt modelId="{90D0CA77-F5EE-4F69-A43A-817873C6D2C6}" type="pres">
      <dgm:prSet presAssocID="{C73181C5-DBB1-43DF-92C9-005C885E47DA}" presName="parentLeftMargin" presStyleLbl="node1" presStyleIdx="0" presStyleCnt="4"/>
      <dgm:spPr/>
    </dgm:pt>
    <dgm:pt modelId="{4F4B8CD9-66F6-4A15-A7C8-0F543C3B3709}" type="pres">
      <dgm:prSet presAssocID="{C73181C5-DBB1-43DF-92C9-005C885E47DA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B43674D8-0236-419E-9750-187A1D91CFFE}" type="pres">
      <dgm:prSet presAssocID="{C73181C5-DBB1-43DF-92C9-005C885E47DA}" presName="negativeSpace" presStyleCnt="0"/>
      <dgm:spPr/>
    </dgm:pt>
    <dgm:pt modelId="{58A90B87-E9AF-4F04-93D4-7E5E383ECE4F}" type="pres">
      <dgm:prSet presAssocID="{C73181C5-DBB1-43DF-92C9-005C885E47DA}" presName="childText" presStyleLbl="conFgAcc1" presStyleIdx="1" presStyleCnt="4">
        <dgm:presLayoutVars>
          <dgm:bulletEnabled val="1"/>
        </dgm:presLayoutVars>
      </dgm:prSet>
      <dgm:spPr/>
    </dgm:pt>
    <dgm:pt modelId="{8BE41E4B-D44E-4F98-9EB6-5489D01E7B69}" type="pres">
      <dgm:prSet presAssocID="{F86CF2A9-21FE-46FF-B560-AB07D982E9A6}" presName="spaceBetweenRectangles" presStyleCnt="0"/>
      <dgm:spPr/>
    </dgm:pt>
    <dgm:pt modelId="{9C29F906-F112-4933-9BBD-10FBB799A971}" type="pres">
      <dgm:prSet presAssocID="{52B8BADC-7DAB-4435-8C0B-CDD7EB9E5E43}" presName="parentLin" presStyleCnt="0"/>
      <dgm:spPr/>
    </dgm:pt>
    <dgm:pt modelId="{4843E059-BC80-4235-A41D-2EF50C39E491}" type="pres">
      <dgm:prSet presAssocID="{52B8BADC-7DAB-4435-8C0B-CDD7EB9E5E43}" presName="parentLeftMargin" presStyleLbl="node1" presStyleIdx="1" presStyleCnt="4"/>
      <dgm:spPr/>
    </dgm:pt>
    <dgm:pt modelId="{07E9ACF2-D21F-430E-A033-F4307A6A13A9}" type="pres">
      <dgm:prSet presAssocID="{52B8BADC-7DAB-4435-8C0B-CDD7EB9E5E43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DD71869B-64EB-452C-86FE-BAB305ADEDF4}" type="pres">
      <dgm:prSet presAssocID="{52B8BADC-7DAB-4435-8C0B-CDD7EB9E5E43}" presName="negativeSpace" presStyleCnt="0"/>
      <dgm:spPr/>
    </dgm:pt>
    <dgm:pt modelId="{716DCDB0-D022-4A2F-B692-0BF947901CE7}" type="pres">
      <dgm:prSet presAssocID="{52B8BADC-7DAB-4435-8C0B-CDD7EB9E5E43}" presName="childText" presStyleLbl="conFgAcc1" presStyleIdx="2" presStyleCnt="4">
        <dgm:presLayoutVars>
          <dgm:bulletEnabled val="1"/>
        </dgm:presLayoutVars>
      </dgm:prSet>
      <dgm:spPr/>
    </dgm:pt>
    <dgm:pt modelId="{1BC4A698-EFDB-4815-B854-E4C989A22B33}" type="pres">
      <dgm:prSet presAssocID="{45B42AA2-1070-4F3A-A6C8-00DBC39684D3}" presName="spaceBetweenRectangles" presStyleCnt="0"/>
      <dgm:spPr/>
    </dgm:pt>
    <dgm:pt modelId="{35B07A9E-39F7-4D2E-ABC2-A1EF9FCBFBB7}" type="pres">
      <dgm:prSet presAssocID="{3058413C-6536-4AF4-A9C5-CCAE8B7B0607}" presName="parentLin" presStyleCnt="0"/>
      <dgm:spPr/>
    </dgm:pt>
    <dgm:pt modelId="{387BF6C1-3D39-4886-A2A1-FC4A3333A582}" type="pres">
      <dgm:prSet presAssocID="{3058413C-6536-4AF4-A9C5-CCAE8B7B0607}" presName="parentLeftMargin" presStyleLbl="node1" presStyleIdx="2" presStyleCnt="4"/>
      <dgm:spPr/>
    </dgm:pt>
    <dgm:pt modelId="{49C721FE-CC6F-4A1C-9D09-1AF27E5D24E9}" type="pres">
      <dgm:prSet presAssocID="{3058413C-6536-4AF4-A9C5-CCAE8B7B0607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52A2C7CD-C295-4A0C-9161-64DBAAD6A6F4}" type="pres">
      <dgm:prSet presAssocID="{3058413C-6536-4AF4-A9C5-CCAE8B7B0607}" presName="negativeSpace" presStyleCnt="0"/>
      <dgm:spPr/>
    </dgm:pt>
    <dgm:pt modelId="{DC33CB73-8E7D-43F2-A7F3-93F0F4FD9832}" type="pres">
      <dgm:prSet presAssocID="{3058413C-6536-4AF4-A9C5-CCAE8B7B0607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7CB60413-AE69-4E7C-866E-4BB2FE729632}" type="presOf" srcId="{52B8BADC-7DAB-4435-8C0B-CDD7EB9E5E43}" destId="{4843E059-BC80-4235-A41D-2EF50C39E491}" srcOrd="0" destOrd="0" presId="urn:microsoft.com/office/officeart/2005/8/layout/list1"/>
    <dgm:cxn modelId="{70FA6213-E29C-4EC0-989D-1B9591876A87}" type="presOf" srcId="{743ABD5C-3074-4A78-B690-D2903EB9C4FC}" destId="{63180112-818A-4E18-AD33-08631579D95C}" srcOrd="0" destOrd="0" presId="urn:microsoft.com/office/officeart/2005/8/layout/list1"/>
    <dgm:cxn modelId="{10328416-7E89-40F0-8AA2-F9F14858BED0}" srcId="{743ABD5C-3074-4A78-B690-D2903EB9C4FC}" destId="{C73181C5-DBB1-43DF-92C9-005C885E47DA}" srcOrd="1" destOrd="0" parTransId="{8DEFF772-BB28-42E2-B42A-2E10EDA53E2C}" sibTransId="{F86CF2A9-21FE-46FF-B560-AB07D982E9A6}"/>
    <dgm:cxn modelId="{BC3B442D-73E2-4ED7-95FC-405C8786C207}" type="presOf" srcId="{52B8BADC-7DAB-4435-8C0B-CDD7EB9E5E43}" destId="{07E9ACF2-D21F-430E-A033-F4307A6A13A9}" srcOrd="1" destOrd="0" presId="urn:microsoft.com/office/officeart/2005/8/layout/list1"/>
    <dgm:cxn modelId="{EDB2EC39-7E68-4D1A-9165-AEA26C13D31A}" type="presOf" srcId="{C73181C5-DBB1-43DF-92C9-005C885E47DA}" destId="{90D0CA77-F5EE-4F69-A43A-817873C6D2C6}" srcOrd="0" destOrd="0" presId="urn:microsoft.com/office/officeart/2005/8/layout/list1"/>
    <dgm:cxn modelId="{7235563A-DF52-42E4-ACE7-BE7E9897F1A4}" srcId="{743ABD5C-3074-4A78-B690-D2903EB9C4FC}" destId="{3058413C-6536-4AF4-A9C5-CCAE8B7B0607}" srcOrd="3" destOrd="0" parTransId="{3BD6439D-9596-4C36-9BD7-42DA842BE6C5}" sibTransId="{5CFF702D-38F0-447A-AC68-C0327F5239AE}"/>
    <dgm:cxn modelId="{D4801D4B-D5DC-406B-B875-9D61579BEEB2}" srcId="{743ABD5C-3074-4A78-B690-D2903EB9C4FC}" destId="{CA265A62-DAA8-4A74-BE45-D309325B835D}" srcOrd="0" destOrd="0" parTransId="{5E50D542-4604-42CE-A365-541AD6AFD441}" sibTransId="{25E111C6-905E-422A-87A4-92AC65BFFBA1}"/>
    <dgm:cxn modelId="{884AD89C-434C-4EC2-838D-5239AF8138F4}" type="presOf" srcId="{3058413C-6536-4AF4-A9C5-CCAE8B7B0607}" destId="{49C721FE-CC6F-4A1C-9D09-1AF27E5D24E9}" srcOrd="1" destOrd="0" presId="urn:microsoft.com/office/officeart/2005/8/layout/list1"/>
    <dgm:cxn modelId="{282E4B9D-637F-4B94-9C1B-14A3FB5734C5}" type="presOf" srcId="{3058413C-6536-4AF4-A9C5-CCAE8B7B0607}" destId="{387BF6C1-3D39-4886-A2A1-FC4A3333A582}" srcOrd="0" destOrd="0" presId="urn:microsoft.com/office/officeart/2005/8/layout/list1"/>
    <dgm:cxn modelId="{58175F9E-247A-4307-94F2-9AFB417B516C}" type="presOf" srcId="{CA265A62-DAA8-4A74-BE45-D309325B835D}" destId="{6D0D9DEF-FE0F-4D7A-B649-716E88A69D00}" srcOrd="1" destOrd="0" presId="urn:microsoft.com/office/officeart/2005/8/layout/list1"/>
    <dgm:cxn modelId="{AB129FC9-CF7E-4767-921A-0B6AFED6A370}" srcId="{743ABD5C-3074-4A78-B690-D2903EB9C4FC}" destId="{52B8BADC-7DAB-4435-8C0B-CDD7EB9E5E43}" srcOrd="2" destOrd="0" parTransId="{8F38EDDB-4E29-411C-A3C0-5E381AF607E4}" sibTransId="{45B42AA2-1070-4F3A-A6C8-00DBC39684D3}"/>
    <dgm:cxn modelId="{5E663CEE-AAB8-496F-AEAB-F6EAF516EB58}" type="presOf" srcId="{C73181C5-DBB1-43DF-92C9-005C885E47DA}" destId="{4F4B8CD9-66F6-4A15-A7C8-0F543C3B3709}" srcOrd="1" destOrd="0" presId="urn:microsoft.com/office/officeart/2005/8/layout/list1"/>
    <dgm:cxn modelId="{9C7DFAF1-8A53-4B7F-95D5-EFA92E25D98C}" type="presOf" srcId="{CA265A62-DAA8-4A74-BE45-D309325B835D}" destId="{E5090DB0-8245-467F-8300-CBDC2F9368AC}" srcOrd="0" destOrd="0" presId="urn:microsoft.com/office/officeart/2005/8/layout/list1"/>
    <dgm:cxn modelId="{F18096C4-6082-48F5-9090-27A404AA7060}" type="presParOf" srcId="{63180112-818A-4E18-AD33-08631579D95C}" destId="{CF08089F-F7B6-4A3A-BAAF-E60FBAAAED97}" srcOrd="0" destOrd="0" presId="urn:microsoft.com/office/officeart/2005/8/layout/list1"/>
    <dgm:cxn modelId="{07B78241-215F-4FBB-978E-2A29FA7A7F3E}" type="presParOf" srcId="{CF08089F-F7B6-4A3A-BAAF-E60FBAAAED97}" destId="{E5090DB0-8245-467F-8300-CBDC2F9368AC}" srcOrd="0" destOrd="0" presId="urn:microsoft.com/office/officeart/2005/8/layout/list1"/>
    <dgm:cxn modelId="{F0B99FC1-6372-4012-B7AE-4020423B68C6}" type="presParOf" srcId="{CF08089F-F7B6-4A3A-BAAF-E60FBAAAED97}" destId="{6D0D9DEF-FE0F-4D7A-B649-716E88A69D00}" srcOrd="1" destOrd="0" presId="urn:microsoft.com/office/officeart/2005/8/layout/list1"/>
    <dgm:cxn modelId="{D38E0723-5115-4005-BE1A-32F2198B5453}" type="presParOf" srcId="{63180112-818A-4E18-AD33-08631579D95C}" destId="{915113CC-35C6-4B7A-A988-36E2F0EBF312}" srcOrd="1" destOrd="0" presId="urn:microsoft.com/office/officeart/2005/8/layout/list1"/>
    <dgm:cxn modelId="{284AE1AA-113E-4CC1-8F65-BB6F6461D2C8}" type="presParOf" srcId="{63180112-818A-4E18-AD33-08631579D95C}" destId="{7E9CC696-E0CD-40B0-BC07-E35AB9994ADF}" srcOrd="2" destOrd="0" presId="urn:microsoft.com/office/officeart/2005/8/layout/list1"/>
    <dgm:cxn modelId="{E6506F08-99A3-4AAF-854E-89DE13E2E270}" type="presParOf" srcId="{63180112-818A-4E18-AD33-08631579D95C}" destId="{4AA4EF16-C18B-4C00-817E-FAE20F8FFDA6}" srcOrd="3" destOrd="0" presId="urn:microsoft.com/office/officeart/2005/8/layout/list1"/>
    <dgm:cxn modelId="{1083D815-D5B3-4E4C-9595-2F0A994E2D3D}" type="presParOf" srcId="{63180112-818A-4E18-AD33-08631579D95C}" destId="{1761EF4D-CD6F-48B5-BBAE-4A98EA1DA9E9}" srcOrd="4" destOrd="0" presId="urn:microsoft.com/office/officeart/2005/8/layout/list1"/>
    <dgm:cxn modelId="{9C23C532-A601-471B-B539-653A75FAE548}" type="presParOf" srcId="{1761EF4D-CD6F-48B5-BBAE-4A98EA1DA9E9}" destId="{90D0CA77-F5EE-4F69-A43A-817873C6D2C6}" srcOrd="0" destOrd="0" presId="urn:microsoft.com/office/officeart/2005/8/layout/list1"/>
    <dgm:cxn modelId="{CB196977-69B9-472E-B5C3-7795C9E7285F}" type="presParOf" srcId="{1761EF4D-CD6F-48B5-BBAE-4A98EA1DA9E9}" destId="{4F4B8CD9-66F6-4A15-A7C8-0F543C3B3709}" srcOrd="1" destOrd="0" presId="urn:microsoft.com/office/officeart/2005/8/layout/list1"/>
    <dgm:cxn modelId="{CCD5C188-B8BA-4D9D-8A04-F17D7DD02C1C}" type="presParOf" srcId="{63180112-818A-4E18-AD33-08631579D95C}" destId="{B43674D8-0236-419E-9750-187A1D91CFFE}" srcOrd="5" destOrd="0" presId="urn:microsoft.com/office/officeart/2005/8/layout/list1"/>
    <dgm:cxn modelId="{E2211291-6559-40FE-A61C-4DCF8A320913}" type="presParOf" srcId="{63180112-818A-4E18-AD33-08631579D95C}" destId="{58A90B87-E9AF-4F04-93D4-7E5E383ECE4F}" srcOrd="6" destOrd="0" presId="urn:microsoft.com/office/officeart/2005/8/layout/list1"/>
    <dgm:cxn modelId="{C70A2208-1AD0-4926-8166-0868C6CEF729}" type="presParOf" srcId="{63180112-818A-4E18-AD33-08631579D95C}" destId="{8BE41E4B-D44E-4F98-9EB6-5489D01E7B69}" srcOrd="7" destOrd="0" presId="urn:microsoft.com/office/officeart/2005/8/layout/list1"/>
    <dgm:cxn modelId="{24C37895-5448-4B70-9D9A-9582146F1602}" type="presParOf" srcId="{63180112-818A-4E18-AD33-08631579D95C}" destId="{9C29F906-F112-4933-9BBD-10FBB799A971}" srcOrd="8" destOrd="0" presId="urn:microsoft.com/office/officeart/2005/8/layout/list1"/>
    <dgm:cxn modelId="{5EB08A5C-0673-4F3C-9102-55303CFF598C}" type="presParOf" srcId="{9C29F906-F112-4933-9BBD-10FBB799A971}" destId="{4843E059-BC80-4235-A41D-2EF50C39E491}" srcOrd="0" destOrd="0" presId="urn:microsoft.com/office/officeart/2005/8/layout/list1"/>
    <dgm:cxn modelId="{9779953C-0D4E-4276-9FF5-114AB99FA14E}" type="presParOf" srcId="{9C29F906-F112-4933-9BBD-10FBB799A971}" destId="{07E9ACF2-D21F-430E-A033-F4307A6A13A9}" srcOrd="1" destOrd="0" presId="urn:microsoft.com/office/officeart/2005/8/layout/list1"/>
    <dgm:cxn modelId="{8231C711-585D-4E70-B678-3B10A787EE5D}" type="presParOf" srcId="{63180112-818A-4E18-AD33-08631579D95C}" destId="{DD71869B-64EB-452C-86FE-BAB305ADEDF4}" srcOrd="9" destOrd="0" presId="urn:microsoft.com/office/officeart/2005/8/layout/list1"/>
    <dgm:cxn modelId="{F76F1B95-416C-4718-9428-018AD499EEE6}" type="presParOf" srcId="{63180112-818A-4E18-AD33-08631579D95C}" destId="{716DCDB0-D022-4A2F-B692-0BF947901CE7}" srcOrd="10" destOrd="0" presId="urn:microsoft.com/office/officeart/2005/8/layout/list1"/>
    <dgm:cxn modelId="{AA8D02C1-4C20-47B1-9C0E-3B6FDAB6639E}" type="presParOf" srcId="{63180112-818A-4E18-AD33-08631579D95C}" destId="{1BC4A698-EFDB-4815-B854-E4C989A22B33}" srcOrd="11" destOrd="0" presId="urn:microsoft.com/office/officeart/2005/8/layout/list1"/>
    <dgm:cxn modelId="{7D26171A-7DDC-481E-BFCC-FB096A903ACA}" type="presParOf" srcId="{63180112-818A-4E18-AD33-08631579D95C}" destId="{35B07A9E-39F7-4D2E-ABC2-A1EF9FCBFBB7}" srcOrd="12" destOrd="0" presId="urn:microsoft.com/office/officeart/2005/8/layout/list1"/>
    <dgm:cxn modelId="{9660CCC0-42DE-47CD-B03C-DE00CEED5FB7}" type="presParOf" srcId="{35B07A9E-39F7-4D2E-ABC2-A1EF9FCBFBB7}" destId="{387BF6C1-3D39-4886-A2A1-FC4A3333A582}" srcOrd="0" destOrd="0" presId="urn:microsoft.com/office/officeart/2005/8/layout/list1"/>
    <dgm:cxn modelId="{5B72C8F7-1C1F-4C1B-8947-0EA5B0A3C783}" type="presParOf" srcId="{35B07A9E-39F7-4D2E-ABC2-A1EF9FCBFBB7}" destId="{49C721FE-CC6F-4A1C-9D09-1AF27E5D24E9}" srcOrd="1" destOrd="0" presId="urn:microsoft.com/office/officeart/2005/8/layout/list1"/>
    <dgm:cxn modelId="{5ABD33D5-2FE6-46F0-8E4D-175DEC0D7B87}" type="presParOf" srcId="{63180112-818A-4E18-AD33-08631579D95C}" destId="{52A2C7CD-C295-4A0C-9161-64DBAAD6A6F4}" srcOrd="13" destOrd="0" presId="urn:microsoft.com/office/officeart/2005/8/layout/list1"/>
    <dgm:cxn modelId="{2DBB3DE4-38D7-4766-A552-B61E1C09EB78}" type="presParOf" srcId="{63180112-818A-4E18-AD33-08631579D95C}" destId="{DC33CB73-8E7D-43F2-A7F3-93F0F4FD9832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43ABD5C-3074-4A78-B690-D2903EB9C4FC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762AF934-616D-4CE8-9629-27B8BDAC1AF7}">
      <dgm:prSet custT="1"/>
      <dgm:spPr/>
      <dgm:t>
        <a:bodyPr/>
        <a:lstStyle/>
        <a:p>
          <a:r>
            <a:rPr lang="uk-UA" sz="1800" dirty="0">
              <a:solidFill>
                <a:schemeClr val="tx1"/>
              </a:solidFill>
            </a:rPr>
            <a:t>бесіди, обговорення, художнє слово</a:t>
          </a:r>
          <a:endParaRPr lang="ru-RU" sz="1800" dirty="0">
            <a:solidFill>
              <a:schemeClr val="tx1"/>
            </a:solidFill>
          </a:endParaRPr>
        </a:p>
      </dgm:t>
    </dgm:pt>
    <dgm:pt modelId="{8DF19281-E442-470E-8972-96BF83A82090}" type="parTrans" cxnId="{5353F432-E6D5-425E-965E-2A9C91ECC391}">
      <dgm:prSet/>
      <dgm:spPr/>
      <dgm:t>
        <a:bodyPr/>
        <a:lstStyle/>
        <a:p>
          <a:endParaRPr lang="ru-RU"/>
        </a:p>
      </dgm:t>
    </dgm:pt>
    <dgm:pt modelId="{B8FC91EE-0BA0-41C1-BA65-90E7AE7E56F9}" type="sibTrans" cxnId="{5353F432-E6D5-425E-965E-2A9C91ECC391}">
      <dgm:prSet/>
      <dgm:spPr/>
      <dgm:t>
        <a:bodyPr/>
        <a:lstStyle/>
        <a:p>
          <a:endParaRPr lang="ru-RU"/>
        </a:p>
      </dgm:t>
    </dgm:pt>
    <dgm:pt modelId="{96B67E3A-0F0A-4A0D-B08C-47915E1E45AA}">
      <dgm:prSet custT="1"/>
      <dgm:spPr/>
      <dgm:t>
        <a:bodyPr/>
        <a:lstStyle/>
        <a:p>
          <a:r>
            <a:rPr lang="uk-UA" sz="1800" dirty="0">
              <a:solidFill>
                <a:schemeClr val="tx1"/>
              </a:solidFill>
            </a:rPr>
            <a:t>пошуково-дослідницька діяльність</a:t>
          </a:r>
          <a:endParaRPr lang="ru-RU" sz="1800" dirty="0">
            <a:solidFill>
              <a:schemeClr val="tx1"/>
            </a:solidFill>
          </a:endParaRPr>
        </a:p>
      </dgm:t>
    </dgm:pt>
    <dgm:pt modelId="{DD0146A6-CC0F-4F33-B71B-4F58CD371E20}" type="parTrans" cxnId="{B0164C40-9594-4D0F-AB5F-0A6E414AF4A0}">
      <dgm:prSet/>
      <dgm:spPr/>
      <dgm:t>
        <a:bodyPr/>
        <a:lstStyle/>
        <a:p>
          <a:endParaRPr lang="ru-RU"/>
        </a:p>
      </dgm:t>
    </dgm:pt>
    <dgm:pt modelId="{8DF12AA7-448E-4B35-801C-86F9601AF4D9}" type="sibTrans" cxnId="{B0164C40-9594-4D0F-AB5F-0A6E414AF4A0}">
      <dgm:prSet/>
      <dgm:spPr/>
      <dgm:t>
        <a:bodyPr/>
        <a:lstStyle/>
        <a:p>
          <a:endParaRPr lang="ru-RU"/>
        </a:p>
      </dgm:t>
    </dgm:pt>
    <dgm:pt modelId="{4062FA34-D769-4B10-B293-5A06F63CBA77}">
      <dgm:prSet custT="1"/>
      <dgm:spPr/>
      <dgm:t>
        <a:bodyPr/>
        <a:lstStyle/>
        <a:p>
          <a:r>
            <a:rPr lang="uk-UA" sz="1800" dirty="0">
              <a:solidFill>
                <a:schemeClr val="tx1"/>
              </a:solidFill>
            </a:rPr>
            <a:t>продуктивна діяльність, індивідуальна робота</a:t>
          </a:r>
          <a:endParaRPr lang="ru-RU" sz="1800" dirty="0">
            <a:solidFill>
              <a:schemeClr val="tx1"/>
            </a:solidFill>
          </a:endParaRPr>
        </a:p>
      </dgm:t>
    </dgm:pt>
    <dgm:pt modelId="{741F1932-3B5C-4693-BA94-C40588EEC152}" type="parTrans" cxnId="{8B35F371-AFBC-4B3C-B104-4D6589CF5375}">
      <dgm:prSet/>
      <dgm:spPr/>
      <dgm:t>
        <a:bodyPr/>
        <a:lstStyle/>
        <a:p>
          <a:endParaRPr lang="ru-RU"/>
        </a:p>
      </dgm:t>
    </dgm:pt>
    <dgm:pt modelId="{8A3AF09A-68D2-4883-A8A5-875D7D93CBBB}" type="sibTrans" cxnId="{8B35F371-AFBC-4B3C-B104-4D6589CF5375}">
      <dgm:prSet/>
      <dgm:spPr/>
      <dgm:t>
        <a:bodyPr/>
        <a:lstStyle/>
        <a:p>
          <a:endParaRPr lang="ru-RU"/>
        </a:p>
      </dgm:t>
    </dgm:pt>
    <dgm:pt modelId="{52F4327A-60BB-4AF4-B75E-D0CD881E5035}">
      <dgm:prSet custT="1"/>
      <dgm:spPr/>
      <dgm:t>
        <a:bodyPr/>
        <a:lstStyle/>
        <a:p>
          <a:r>
            <a:rPr lang="uk-UA" sz="1800" dirty="0">
              <a:solidFill>
                <a:schemeClr val="tx1"/>
              </a:solidFill>
            </a:rPr>
            <a:t>дозвілля </a:t>
          </a:r>
          <a:endParaRPr lang="ru-RU" sz="1800" dirty="0">
            <a:solidFill>
              <a:schemeClr val="tx1"/>
            </a:solidFill>
          </a:endParaRPr>
        </a:p>
      </dgm:t>
    </dgm:pt>
    <dgm:pt modelId="{3BDFDEB0-9E21-4115-A84F-3E68E28EF974}" type="parTrans" cxnId="{E4B2FC12-25FA-46A4-BCB6-08B67C15DE64}">
      <dgm:prSet/>
      <dgm:spPr/>
      <dgm:t>
        <a:bodyPr/>
        <a:lstStyle/>
        <a:p>
          <a:endParaRPr lang="ru-RU"/>
        </a:p>
      </dgm:t>
    </dgm:pt>
    <dgm:pt modelId="{B4CD6065-414A-4DDB-AC56-BD96C4FB6676}" type="sibTrans" cxnId="{E4B2FC12-25FA-46A4-BCB6-08B67C15DE64}">
      <dgm:prSet/>
      <dgm:spPr/>
      <dgm:t>
        <a:bodyPr/>
        <a:lstStyle/>
        <a:p>
          <a:endParaRPr lang="ru-RU"/>
        </a:p>
      </dgm:t>
    </dgm:pt>
    <dgm:pt modelId="{13375750-F972-4EF9-B54C-54C48CDD96E7}" type="pres">
      <dgm:prSet presAssocID="{743ABD5C-3074-4A78-B690-D2903EB9C4FC}" presName="linear" presStyleCnt="0">
        <dgm:presLayoutVars>
          <dgm:dir/>
          <dgm:animLvl val="lvl"/>
          <dgm:resizeHandles val="exact"/>
        </dgm:presLayoutVars>
      </dgm:prSet>
      <dgm:spPr/>
    </dgm:pt>
    <dgm:pt modelId="{AFAEE332-2D01-416D-894D-73F313516B09}" type="pres">
      <dgm:prSet presAssocID="{762AF934-616D-4CE8-9629-27B8BDAC1AF7}" presName="parentLin" presStyleCnt="0"/>
      <dgm:spPr/>
    </dgm:pt>
    <dgm:pt modelId="{6FD0E3AA-E21A-4515-BDCF-8C384917F2E3}" type="pres">
      <dgm:prSet presAssocID="{762AF934-616D-4CE8-9629-27B8BDAC1AF7}" presName="parentLeftMargin" presStyleLbl="node1" presStyleIdx="0" presStyleCnt="4"/>
      <dgm:spPr/>
    </dgm:pt>
    <dgm:pt modelId="{80E7F55B-E06E-40CD-A411-B26635276DF2}" type="pres">
      <dgm:prSet presAssocID="{762AF934-616D-4CE8-9629-27B8BDAC1AF7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61EF7311-1F22-4BD1-ADBA-FA142A153627}" type="pres">
      <dgm:prSet presAssocID="{762AF934-616D-4CE8-9629-27B8BDAC1AF7}" presName="negativeSpace" presStyleCnt="0"/>
      <dgm:spPr/>
    </dgm:pt>
    <dgm:pt modelId="{F581CEA4-BC18-4DC9-8F76-2E9F55E1899A}" type="pres">
      <dgm:prSet presAssocID="{762AF934-616D-4CE8-9629-27B8BDAC1AF7}" presName="childText" presStyleLbl="conFgAcc1" presStyleIdx="0" presStyleCnt="4">
        <dgm:presLayoutVars>
          <dgm:bulletEnabled val="1"/>
        </dgm:presLayoutVars>
      </dgm:prSet>
      <dgm:spPr/>
    </dgm:pt>
    <dgm:pt modelId="{A5FC0B64-070C-477B-95A4-D0DCCA005072}" type="pres">
      <dgm:prSet presAssocID="{B8FC91EE-0BA0-41C1-BA65-90E7AE7E56F9}" presName="spaceBetweenRectangles" presStyleCnt="0"/>
      <dgm:spPr/>
    </dgm:pt>
    <dgm:pt modelId="{D498CEEF-22EF-42FC-8046-4354CD8320FC}" type="pres">
      <dgm:prSet presAssocID="{96B67E3A-0F0A-4A0D-B08C-47915E1E45AA}" presName="parentLin" presStyleCnt="0"/>
      <dgm:spPr/>
    </dgm:pt>
    <dgm:pt modelId="{CCC173D2-BD65-4D0A-8DC6-99E739144FFD}" type="pres">
      <dgm:prSet presAssocID="{96B67E3A-0F0A-4A0D-B08C-47915E1E45AA}" presName="parentLeftMargin" presStyleLbl="node1" presStyleIdx="0" presStyleCnt="4"/>
      <dgm:spPr/>
    </dgm:pt>
    <dgm:pt modelId="{54CDD449-5490-44AE-9AED-D1A45368BD9A}" type="pres">
      <dgm:prSet presAssocID="{96B67E3A-0F0A-4A0D-B08C-47915E1E45AA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A005B1A8-618E-4952-8814-7217EDDFEAE3}" type="pres">
      <dgm:prSet presAssocID="{96B67E3A-0F0A-4A0D-B08C-47915E1E45AA}" presName="negativeSpace" presStyleCnt="0"/>
      <dgm:spPr/>
    </dgm:pt>
    <dgm:pt modelId="{80F04A74-9336-4D61-88DA-F490E9EEA47B}" type="pres">
      <dgm:prSet presAssocID="{96B67E3A-0F0A-4A0D-B08C-47915E1E45AA}" presName="childText" presStyleLbl="conFgAcc1" presStyleIdx="1" presStyleCnt="4">
        <dgm:presLayoutVars>
          <dgm:bulletEnabled val="1"/>
        </dgm:presLayoutVars>
      </dgm:prSet>
      <dgm:spPr/>
    </dgm:pt>
    <dgm:pt modelId="{36D50C71-C02A-4BAD-8298-8EC6087F80DA}" type="pres">
      <dgm:prSet presAssocID="{8DF12AA7-448E-4B35-801C-86F9601AF4D9}" presName="spaceBetweenRectangles" presStyleCnt="0"/>
      <dgm:spPr/>
    </dgm:pt>
    <dgm:pt modelId="{8E41CFEF-68DC-441C-86C8-44E43B694033}" type="pres">
      <dgm:prSet presAssocID="{4062FA34-D769-4B10-B293-5A06F63CBA77}" presName="parentLin" presStyleCnt="0"/>
      <dgm:spPr/>
    </dgm:pt>
    <dgm:pt modelId="{639593CD-E392-4A43-BBBF-0E02BEF84937}" type="pres">
      <dgm:prSet presAssocID="{4062FA34-D769-4B10-B293-5A06F63CBA77}" presName="parentLeftMargin" presStyleLbl="node1" presStyleIdx="1" presStyleCnt="4"/>
      <dgm:spPr/>
    </dgm:pt>
    <dgm:pt modelId="{425A2242-0903-427E-A78B-1A281CCCABC3}" type="pres">
      <dgm:prSet presAssocID="{4062FA34-D769-4B10-B293-5A06F63CBA77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7E6C8A0B-1943-43B0-A7FF-38CCAD33B471}" type="pres">
      <dgm:prSet presAssocID="{4062FA34-D769-4B10-B293-5A06F63CBA77}" presName="negativeSpace" presStyleCnt="0"/>
      <dgm:spPr/>
    </dgm:pt>
    <dgm:pt modelId="{EFDAD080-470F-4772-BCE6-522F97EFAE7E}" type="pres">
      <dgm:prSet presAssocID="{4062FA34-D769-4B10-B293-5A06F63CBA77}" presName="childText" presStyleLbl="conFgAcc1" presStyleIdx="2" presStyleCnt="4">
        <dgm:presLayoutVars>
          <dgm:bulletEnabled val="1"/>
        </dgm:presLayoutVars>
      </dgm:prSet>
      <dgm:spPr/>
    </dgm:pt>
    <dgm:pt modelId="{D1C3B163-2AC5-4E12-883C-4118BA5CE020}" type="pres">
      <dgm:prSet presAssocID="{8A3AF09A-68D2-4883-A8A5-875D7D93CBBB}" presName="spaceBetweenRectangles" presStyleCnt="0"/>
      <dgm:spPr/>
    </dgm:pt>
    <dgm:pt modelId="{19BEA382-FE5E-4C0E-941B-30053DB67FED}" type="pres">
      <dgm:prSet presAssocID="{52F4327A-60BB-4AF4-B75E-D0CD881E5035}" presName="parentLin" presStyleCnt="0"/>
      <dgm:spPr/>
    </dgm:pt>
    <dgm:pt modelId="{E1D83DC1-AF4C-4539-9422-290E45EF5CC2}" type="pres">
      <dgm:prSet presAssocID="{52F4327A-60BB-4AF4-B75E-D0CD881E5035}" presName="parentLeftMargin" presStyleLbl="node1" presStyleIdx="2" presStyleCnt="4"/>
      <dgm:spPr/>
    </dgm:pt>
    <dgm:pt modelId="{20DE4F6D-D444-435D-8205-E316A462188F}" type="pres">
      <dgm:prSet presAssocID="{52F4327A-60BB-4AF4-B75E-D0CD881E5035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C4CD2770-0244-401B-B6F7-661EF257F9F6}" type="pres">
      <dgm:prSet presAssocID="{52F4327A-60BB-4AF4-B75E-D0CD881E5035}" presName="negativeSpace" presStyleCnt="0"/>
      <dgm:spPr/>
    </dgm:pt>
    <dgm:pt modelId="{0B4B0116-0B65-4A48-8514-A44901F728B7}" type="pres">
      <dgm:prSet presAssocID="{52F4327A-60BB-4AF4-B75E-D0CD881E5035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E4B2FC12-25FA-46A4-BCB6-08B67C15DE64}" srcId="{743ABD5C-3074-4A78-B690-D2903EB9C4FC}" destId="{52F4327A-60BB-4AF4-B75E-D0CD881E5035}" srcOrd="3" destOrd="0" parTransId="{3BDFDEB0-9E21-4115-A84F-3E68E28EF974}" sibTransId="{B4CD6065-414A-4DDB-AC56-BD96C4FB6676}"/>
    <dgm:cxn modelId="{43E63E1D-73AA-4799-BAFF-1E353BFF2E8A}" type="presOf" srcId="{52F4327A-60BB-4AF4-B75E-D0CD881E5035}" destId="{E1D83DC1-AF4C-4539-9422-290E45EF5CC2}" srcOrd="0" destOrd="0" presId="urn:microsoft.com/office/officeart/2005/8/layout/list1"/>
    <dgm:cxn modelId="{D60C1621-73B6-43EB-AB49-6D54C74EBE6E}" type="presOf" srcId="{762AF934-616D-4CE8-9629-27B8BDAC1AF7}" destId="{80E7F55B-E06E-40CD-A411-B26635276DF2}" srcOrd="1" destOrd="0" presId="urn:microsoft.com/office/officeart/2005/8/layout/list1"/>
    <dgm:cxn modelId="{5353F432-E6D5-425E-965E-2A9C91ECC391}" srcId="{743ABD5C-3074-4A78-B690-D2903EB9C4FC}" destId="{762AF934-616D-4CE8-9629-27B8BDAC1AF7}" srcOrd="0" destOrd="0" parTransId="{8DF19281-E442-470E-8972-96BF83A82090}" sibTransId="{B8FC91EE-0BA0-41C1-BA65-90E7AE7E56F9}"/>
    <dgm:cxn modelId="{1100F63D-B62A-4E2F-8DB2-0FD3C81DABA7}" type="presOf" srcId="{96B67E3A-0F0A-4A0D-B08C-47915E1E45AA}" destId="{54CDD449-5490-44AE-9AED-D1A45368BD9A}" srcOrd="1" destOrd="0" presId="urn:microsoft.com/office/officeart/2005/8/layout/list1"/>
    <dgm:cxn modelId="{B0164C40-9594-4D0F-AB5F-0A6E414AF4A0}" srcId="{743ABD5C-3074-4A78-B690-D2903EB9C4FC}" destId="{96B67E3A-0F0A-4A0D-B08C-47915E1E45AA}" srcOrd="1" destOrd="0" parTransId="{DD0146A6-CC0F-4F33-B71B-4F58CD371E20}" sibTransId="{8DF12AA7-448E-4B35-801C-86F9601AF4D9}"/>
    <dgm:cxn modelId="{3093AA64-DB6B-4DD8-858B-58EAF00E7C8D}" type="presOf" srcId="{96B67E3A-0F0A-4A0D-B08C-47915E1E45AA}" destId="{CCC173D2-BD65-4D0A-8DC6-99E739144FFD}" srcOrd="0" destOrd="0" presId="urn:microsoft.com/office/officeart/2005/8/layout/list1"/>
    <dgm:cxn modelId="{4077E544-DA15-4DD7-86D7-DB6BE756A316}" type="presOf" srcId="{52F4327A-60BB-4AF4-B75E-D0CD881E5035}" destId="{20DE4F6D-D444-435D-8205-E316A462188F}" srcOrd="1" destOrd="0" presId="urn:microsoft.com/office/officeart/2005/8/layout/list1"/>
    <dgm:cxn modelId="{8B35F371-AFBC-4B3C-B104-4D6589CF5375}" srcId="{743ABD5C-3074-4A78-B690-D2903EB9C4FC}" destId="{4062FA34-D769-4B10-B293-5A06F63CBA77}" srcOrd="2" destOrd="0" parTransId="{741F1932-3B5C-4693-BA94-C40588EEC152}" sibTransId="{8A3AF09A-68D2-4883-A8A5-875D7D93CBBB}"/>
    <dgm:cxn modelId="{CFA500C8-9057-424D-9C09-C5C9AFDF26A4}" type="presOf" srcId="{762AF934-616D-4CE8-9629-27B8BDAC1AF7}" destId="{6FD0E3AA-E21A-4515-BDCF-8C384917F2E3}" srcOrd="0" destOrd="0" presId="urn:microsoft.com/office/officeart/2005/8/layout/list1"/>
    <dgm:cxn modelId="{426E89D6-4B32-4B7E-A80A-5CAC9ABC6BE6}" type="presOf" srcId="{4062FA34-D769-4B10-B293-5A06F63CBA77}" destId="{639593CD-E392-4A43-BBBF-0E02BEF84937}" srcOrd="0" destOrd="0" presId="urn:microsoft.com/office/officeart/2005/8/layout/list1"/>
    <dgm:cxn modelId="{A2A08BE0-D4B7-4B9B-84A5-ACC3B5EEE7AD}" type="presOf" srcId="{4062FA34-D769-4B10-B293-5A06F63CBA77}" destId="{425A2242-0903-427E-A78B-1A281CCCABC3}" srcOrd="1" destOrd="0" presId="urn:microsoft.com/office/officeart/2005/8/layout/list1"/>
    <dgm:cxn modelId="{16164DF3-728C-4DC6-A7FA-2BF4E2D850EA}" type="presOf" srcId="{743ABD5C-3074-4A78-B690-D2903EB9C4FC}" destId="{13375750-F972-4EF9-B54C-54C48CDD96E7}" srcOrd="0" destOrd="0" presId="urn:microsoft.com/office/officeart/2005/8/layout/list1"/>
    <dgm:cxn modelId="{C0995D0D-50BA-4373-B3E2-D434C070188F}" type="presParOf" srcId="{13375750-F972-4EF9-B54C-54C48CDD96E7}" destId="{AFAEE332-2D01-416D-894D-73F313516B09}" srcOrd="0" destOrd="0" presId="urn:microsoft.com/office/officeart/2005/8/layout/list1"/>
    <dgm:cxn modelId="{9701196E-5D7B-4093-AF5C-7784E857AB7A}" type="presParOf" srcId="{AFAEE332-2D01-416D-894D-73F313516B09}" destId="{6FD0E3AA-E21A-4515-BDCF-8C384917F2E3}" srcOrd="0" destOrd="0" presId="urn:microsoft.com/office/officeart/2005/8/layout/list1"/>
    <dgm:cxn modelId="{F448A8EF-5EDA-428E-8122-2443CE3B02B3}" type="presParOf" srcId="{AFAEE332-2D01-416D-894D-73F313516B09}" destId="{80E7F55B-E06E-40CD-A411-B26635276DF2}" srcOrd="1" destOrd="0" presId="urn:microsoft.com/office/officeart/2005/8/layout/list1"/>
    <dgm:cxn modelId="{84F289A4-58A6-4235-87DE-559F6F9E6821}" type="presParOf" srcId="{13375750-F972-4EF9-B54C-54C48CDD96E7}" destId="{61EF7311-1F22-4BD1-ADBA-FA142A153627}" srcOrd="1" destOrd="0" presId="urn:microsoft.com/office/officeart/2005/8/layout/list1"/>
    <dgm:cxn modelId="{2EE1588E-FDD2-4D71-9B8D-3AC088162F3B}" type="presParOf" srcId="{13375750-F972-4EF9-B54C-54C48CDD96E7}" destId="{F581CEA4-BC18-4DC9-8F76-2E9F55E1899A}" srcOrd="2" destOrd="0" presId="urn:microsoft.com/office/officeart/2005/8/layout/list1"/>
    <dgm:cxn modelId="{61542833-5AB9-4F9D-A845-7D9BBCF90434}" type="presParOf" srcId="{13375750-F972-4EF9-B54C-54C48CDD96E7}" destId="{A5FC0B64-070C-477B-95A4-D0DCCA005072}" srcOrd="3" destOrd="0" presId="urn:microsoft.com/office/officeart/2005/8/layout/list1"/>
    <dgm:cxn modelId="{969B5C19-5C99-4E0C-9516-443136BFBF28}" type="presParOf" srcId="{13375750-F972-4EF9-B54C-54C48CDD96E7}" destId="{D498CEEF-22EF-42FC-8046-4354CD8320FC}" srcOrd="4" destOrd="0" presId="urn:microsoft.com/office/officeart/2005/8/layout/list1"/>
    <dgm:cxn modelId="{F39D4F01-705E-4EA3-AFD7-DDBD178D146C}" type="presParOf" srcId="{D498CEEF-22EF-42FC-8046-4354CD8320FC}" destId="{CCC173D2-BD65-4D0A-8DC6-99E739144FFD}" srcOrd="0" destOrd="0" presId="urn:microsoft.com/office/officeart/2005/8/layout/list1"/>
    <dgm:cxn modelId="{5BE6730B-BF34-4BA8-BEF5-80ABDEBBEDEC}" type="presParOf" srcId="{D498CEEF-22EF-42FC-8046-4354CD8320FC}" destId="{54CDD449-5490-44AE-9AED-D1A45368BD9A}" srcOrd="1" destOrd="0" presId="urn:microsoft.com/office/officeart/2005/8/layout/list1"/>
    <dgm:cxn modelId="{61A7C7A2-2C33-4E68-9279-30D19E8EE857}" type="presParOf" srcId="{13375750-F972-4EF9-B54C-54C48CDD96E7}" destId="{A005B1A8-618E-4952-8814-7217EDDFEAE3}" srcOrd="5" destOrd="0" presId="urn:microsoft.com/office/officeart/2005/8/layout/list1"/>
    <dgm:cxn modelId="{DD8ABA8F-9578-49CE-81FB-C0EDFFD56C27}" type="presParOf" srcId="{13375750-F972-4EF9-B54C-54C48CDD96E7}" destId="{80F04A74-9336-4D61-88DA-F490E9EEA47B}" srcOrd="6" destOrd="0" presId="urn:microsoft.com/office/officeart/2005/8/layout/list1"/>
    <dgm:cxn modelId="{858145A0-B800-4124-A03B-1AAA03517191}" type="presParOf" srcId="{13375750-F972-4EF9-B54C-54C48CDD96E7}" destId="{36D50C71-C02A-4BAD-8298-8EC6087F80DA}" srcOrd="7" destOrd="0" presId="urn:microsoft.com/office/officeart/2005/8/layout/list1"/>
    <dgm:cxn modelId="{5531CD14-4A29-47E6-82C0-E5312AC48E35}" type="presParOf" srcId="{13375750-F972-4EF9-B54C-54C48CDD96E7}" destId="{8E41CFEF-68DC-441C-86C8-44E43B694033}" srcOrd="8" destOrd="0" presId="urn:microsoft.com/office/officeart/2005/8/layout/list1"/>
    <dgm:cxn modelId="{C0CE8BB5-F604-4B2C-A2B6-EDF43FA28788}" type="presParOf" srcId="{8E41CFEF-68DC-441C-86C8-44E43B694033}" destId="{639593CD-E392-4A43-BBBF-0E02BEF84937}" srcOrd="0" destOrd="0" presId="urn:microsoft.com/office/officeart/2005/8/layout/list1"/>
    <dgm:cxn modelId="{2DBB8A87-E757-44A9-9E79-1F566F764D58}" type="presParOf" srcId="{8E41CFEF-68DC-441C-86C8-44E43B694033}" destId="{425A2242-0903-427E-A78B-1A281CCCABC3}" srcOrd="1" destOrd="0" presId="urn:microsoft.com/office/officeart/2005/8/layout/list1"/>
    <dgm:cxn modelId="{C5107A10-6267-4B50-83B0-8AD94123FB98}" type="presParOf" srcId="{13375750-F972-4EF9-B54C-54C48CDD96E7}" destId="{7E6C8A0B-1943-43B0-A7FF-38CCAD33B471}" srcOrd="9" destOrd="0" presId="urn:microsoft.com/office/officeart/2005/8/layout/list1"/>
    <dgm:cxn modelId="{74243C5D-A7A3-4E65-819D-399286421FB4}" type="presParOf" srcId="{13375750-F972-4EF9-B54C-54C48CDD96E7}" destId="{EFDAD080-470F-4772-BCE6-522F97EFAE7E}" srcOrd="10" destOrd="0" presId="urn:microsoft.com/office/officeart/2005/8/layout/list1"/>
    <dgm:cxn modelId="{26725FDE-AF3B-485D-BF82-B93883F85A59}" type="presParOf" srcId="{13375750-F972-4EF9-B54C-54C48CDD96E7}" destId="{D1C3B163-2AC5-4E12-883C-4118BA5CE020}" srcOrd="11" destOrd="0" presId="urn:microsoft.com/office/officeart/2005/8/layout/list1"/>
    <dgm:cxn modelId="{2D11AB99-7B31-43FD-8761-D91B438B7A50}" type="presParOf" srcId="{13375750-F972-4EF9-B54C-54C48CDD96E7}" destId="{19BEA382-FE5E-4C0E-941B-30053DB67FED}" srcOrd="12" destOrd="0" presId="urn:microsoft.com/office/officeart/2005/8/layout/list1"/>
    <dgm:cxn modelId="{FFBDEEF2-BC96-45D9-97D1-78EDEE654FD0}" type="presParOf" srcId="{19BEA382-FE5E-4C0E-941B-30053DB67FED}" destId="{E1D83DC1-AF4C-4539-9422-290E45EF5CC2}" srcOrd="0" destOrd="0" presId="urn:microsoft.com/office/officeart/2005/8/layout/list1"/>
    <dgm:cxn modelId="{6B92AFA5-A69A-463D-9FB9-4EE0A7161D76}" type="presParOf" srcId="{19BEA382-FE5E-4C0E-941B-30053DB67FED}" destId="{20DE4F6D-D444-435D-8205-E316A462188F}" srcOrd="1" destOrd="0" presId="urn:microsoft.com/office/officeart/2005/8/layout/list1"/>
    <dgm:cxn modelId="{9A7F3638-16D1-4566-9720-0DD5723B7D6F}" type="presParOf" srcId="{13375750-F972-4EF9-B54C-54C48CDD96E7}" destId="{C4CD2770-0244-401B-B6F7-661EF257F9F6}" srcOrd="13" destOrd="0" presId="urn:microsoft.com/office/officeart/2005/8/layout/list1"/>
    <dgm:cxn modelId="{BB6152A3-2F8D-4DC6-BDD7-708828714822}" type="presParOf" srcId="{13375750-F972-4EF9-B54C-54C48CDD96E7}" destId="{0B4B0116-0B65-4A48-8514-A44901F728B7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8E464A2-254E-4C70-A374-A1DCF13B54A1}" type="doc">
      <dgm:prSet loTypeId="urn:microsoft.com/office/officeart/2005/8/layout/target3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E64B77AC-3503-4CC1-8DE0-293071C620CE}">
      <dgm:prSet phldrT="[Текст]"/>
      <dgm:spPr/>
      <dgm:t>
        <a:bodyPr/>
        <a:lstStyle/>
        <a:p>
          <a:r>
            <a:rPr lang="uk-UA" dirty="0"/>
            <a:t>раціонально самостійно використовувати наявні знання при вирішенні розумових завдань;</a:t>
          </a:r>
          <a:endParaRPr lang="ru-RU" dirty="0"/>
        </a:p>
      </dgm:t>
    </dgm:pt>
    <dgm:pt modelId="{943AF1C9-7A54-4A5B-B164-F4C35F3764E3}" type="parTrans" cxnId="{3F3AF5BB-706E-4AB1-8BCD-4721FC55114C}">
      <dgm:prSet/>
      <dgm:spPr/>
      <dgm:t>
        <a:bodyPr/>
        <a:lstStyle/>
        <a:p>
          <a:endParaRPr lang="ru-RU"/>
        </a:p>
      </dgm:t>
    </dgm:pt>
    <dgm:pt modelId="{CBBC4773-B331-45FE-8157-C7F5EA70915B}" type="sibTrans" cxnId="{3F3AF5BB-706E-4AB1-8BCD-4721FC55114C}">
      <dgm:prSet/>
      <dgm:spPr/>
      <dgm:t>
        <a:bodyPr/>
        <a:lstStyle/>
        <a:p>
          <a:endParaRPr lang="ru-RU"/>
        </a:p>
      </dgm:t>
    </dgm:pt>
    <dgm:pt modelId="{D155D8CB-22D8-483F-BC09-50E3390B5017}">
      <dgm:prSet/>
      <dgm:spPr/>
      <dgm:t>
        <a:bodyPr/>
        <a:lstStyle/>
        <a:p>
          <a:r>
            <a:rPr lang="uk-UA"/>
            <a:t>знаходити характерні ознаки в предметах і явищах навколишнього світу;</a:t>
          </a:r>
          <a:endParaRPr lang="ru-RU"/>
        </a:p>
      </dgm:t>
    </dgm:pt>
    <dgm:pt modelId="{F491827C-019B-4CB8-B07D-C19ACF2B335E}" type="parTrans" cxnId="{E29CBA41-C1CB-47C2-9D67-A72657488C87}">
      <dgm:prSet/>
      <dgm:spPr/>
      <dgm:t>
        <a:bodyPr/>
        <a:lstStyle/>
        <a:p>
          <a:endParaRPr lang="ru-RU"/>
        </a:p>
      </dgm:t>
    </dgm:pt>
    <dgm:pt modelId="{8EA2B8B8-B341-4744-BB61-0A16CF3B24C4}" type="sibTrans" cxnId="{E29CBA41-C1CB-47C2-9D67-A72657488C87}">
      <dgm:prSet/>
      <dgm:spPr/>
      <dgm:t>
        <a:bodyPr/>
        <a:lstStyle/>
        <a:p>
          <a:endParaRPr lang="ru-RU"/>
        </a:p>
      </dgm:t>
    </dgm:pt>
    <dgm:pt modelId="{A94818EE-FDA8-420A-A67B-06D894904DED}">
      <dgm:prSet/>
      <dgm:spPr/>
      <dgm:t>
        <a:bodyPr/>
        <a:lstStyle/>
        <a:p>
          <a:r>
            <a:rPr lang="uk-UA" dirty="0"/>
            <a:t>порівнювати, групувати, класифікувати предмети за певними ознаками;</a:t>
          </a:r>
          <a:endParaRPr lang="ru-RU" dirty="0"/>
        </a:p>
      </dgm:t>
    </dgm:pt>
    <dgm:pt modelId="{F623DA66-470D-44AC-9E13-0DB28A2361E2}" type="parTrans" cxnId="{791B437A-7137-4ECC-AED3-3C66783F73AC}">
      <dgm:prSet/>
      <dgm:spPr/>
      <dgm:t>
        <a:bodyPr/>
        <a:lstStyle/>
        <a:p>
          <a:endParaRPr lang="ru-RU"/>
        </a:p>
      </dgm:t>
    </dgm:pt>
    <dgm:pt modelId="{7D4AE5AE-5234-455C-BDC8-52FC20A71946}" type="sibTrans" cxnId="{791B437A-7137-4ECC-AED3-3C66783F73AC}">
      <dgm:prSet/>
      <dgm:spPr/>
      <dgm:t>
        <a:bodyPr/>
        <a:lstStyle/>
        <a:p>
          <a:endParaRPr lang="ru-RU"/>
        </a:p>
      </dgm:t>
    </dgm:pt>
    <dgm:pt modelId="{776F8B66-2911-4CE1-BF21-2368068F9E95}">
      <dgm:prSet/>
      <dgm:spPr/>
      <dgm:t>
        <a:bodyPr/>
        <a:lstStyle/>
        <a:p>
          <a:r>
            <a:rPr lang="uk-UA"/>
            <a:t>робити правильні висновки, узагальнення.</a:t>
          </a:r>
          <a:endParaRPr lang="ru-RU"/>
        </a:p>
      </dgm:t>
    </dgm:pt>
    <dgm:pt modelId="{09E1824A-AE09-4BF4-9606-AB81522E1401}" type="parTrans" cxnId="{7A8D3758-C270-4041-AEC8-9345F6D6FA30}">
      <dgm:prSet/>
      <dgm:spPr/>
      <dgm:t>
        <a:bodyPr/>
        <a:lstStyle/>
        <a:p>
          <a:endParaRPr lang="ru-RU"/>
        </a:p>
      </dgm:t>
    </dgm:pt>
    <dgm:pt modelId="{15775AC5-1B48-4E96-97E0-5F00858261EB}" type="sibTrans" cxnId="{7A8D3758-C270-4041-AEC8-9345F6D6FA30}">
      <dgm:prSet/>
      <dgm:spPr/>
      <dgm:t>
        <a:bodyPr/>
        <a:lstStyle/>
        <a:p>
          <a:endParaRPr lang="ru-RU"/>
        </a:p>
      </dgm:t>
    </dgm:pt>
    <dgm:pt modelId="{D75629E2-6475-40FC-931B-CBE32CD7E7E1}" type="pres">
      <dgm:prSet presAssocID="{F8E464A2-254E-4C70-A374-A1DCF13B54A1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9AA15AEB-2BA2-437A-AF73-633F5B398614}" type="pres">
      <dgm:prSet presAssocID="{E64B77AC-3503-4CC1-8DE0-293071C620CE}" presName="circle1" presStyleLbl="node1" presStyleIdx="0" presStyleCnt="4"/>
      <dgm:spPr/>
    </dgm:pt>
    <dgm:pt modelId="{CB2BE556-6DF6-4ACD-8C8E-57C3435E7D00}" type="pres">
      <dgm:prSet presAssocID="{E64B77AC-3503-4CC1-8DE0-293071C620CE}" presName="space" presStyleCnt="0"/>
      <dgm:spPr/>
    </dgm:pt>
    <dgm:pt modelId="{C7220630-6BA2-4FA4-A65E-25D8C1D1C52E}" type="pres">
      <dgm:prSet presAssocID="{E64B77AC-3503-4CC1-8DE0-293071C620CE}" presName="rect1" presStyleLbl="alignAcc1" presStyleIdx="0" presStyleCnt="4"/>
      <dgm:spPr/>
    </dgm:pt>
    <dgm:pt modelId="{6E0B5005-E490-4487-907A-6F174B46E187}" type="pres">
      <dgm:prSet presAssocID="{D155D8CB-22D8-483F-BC09-50E3390B5017}" presName="vertSpace2" presStyleLbl="node1" presStyleIdx="0" presStyleCnt="4"/>
      <dgm:spPr/>
    </dgm:pt>
    <dgm:pt modelId="{EBD7FA20-EC29-45E8-A3CE-66A2C0415C9F}" type="pres">
      <dgm:prSet presAssocID="{D155D8CB-22D8-483F-BC09-50E3390B5017}" presName="circle2" presStyleLbl="node1" presStyleIdx="1" presStyleCnt="4"/>
      <dgm:spPr/>
    </dgm:pt>
    <dgm:pt modelId="{1DD6D109-19D1-450C-A75E-212B0F91E9AF}" type="pres">
      <dgm:prSet presAssocID="{D155D8CB-22D8-483F-BC09-50E3390B5017}" presName="rect2" presStyleLbl="alignAcc1" presStyleIdx="1" presStyleCnt="4"/>
      <dgm:spPr/>
    </dgm:pt>
    <dgm:pt modelId="{97D57294-5D82-4B83-84B3-0BC6814182F3}" type="pres">
      <dgm:prSet presAssocID="{A94818EE-FDA8-420A-A67B-06D894904DED}" presName="vertSpace3" presStyleLbl="node1" presStyleIdx="1" presStyleCnt="4"/>
      <dgm:spPr/>
    </dgm:pt>
    <dgm:pt modelId="{CEE4624A-B4D4-4A46-A4F3-980ABC0C9E54}" type="pres">
      <dgm:prSet presAssocID="{A94818EE-FDA8-420A-A67B-06D894904DED}" presName="circle3" presStyleLbl="node1" presStyleIdx="2" presStyleCnt="4"/>
      <dgm:spPr/>
    </dgm:pt>
    <dgm:pt modelId="{5FB04589-1680-4900-9B42-B24E87AD0DA3}" type="pres">
      <dgm:prSet presAssocID="{A94818EE-FDA8-420A-A67B-06D894904DED}" presName="rect3" presStyleLbl="alignAcc1" presStyleIdx="2" presStyleCnt="4"/>
      <dgm:spPr/>
    </dgm:pt>
    <dgm:pt modelId="{A2EECAD4-790B-4E5C-845B-3F5E2863E52E}" type="pres">
      <dgm:prSet presAssocID="{776F8B66-2911-4CE1-BF21-2368068F9E95}" presName="vertSpace4" presStyleLbl="node1" presStyleIdx="2" presStyleCnt="4"/>
      <dgm:spPr/>
    </dgm:pt>
    <dgm:pt modelId="{1853807B-9D96-4E02-896A-7780C13D6564}" type="pres">
      <dgm:prSet presAssocID="{776F8B66-2911-4CE1-BF21-2368068F9E95}" presName="circle4" presStyleLbl="node1" presStyleIdx="3" presStyleCnt="4"/>
      <dgm:spPr/>
    </dgm:pt>
    <dgm:pt modelId="{6A538B2E-966D-49AF-B770-A3782C86792C}" type="pres">
      <dgm:prSet presAssocID="{776F8B66-2911-4CE1-BF21-2368068F9E95}" presName="rect4" presStyleLbl="alignAcc1" presStyleIdx="3" presStyleCnt="4"/>
      <dgm:spPr/>
    </dgm:pt>
    <dgm:pt modelId="{63933CDB-52CA-4A28-9AC2-5BDD1B8A4238}" type="pres">
      <dgm:prSet presAssocID="{E64B77AC-3503-4CC1-8DE0-293071C620CE}" presName="rect1ParTxNoCh" presStyleLbl="alignAcc1" presStyleIdx="3" presStyleCnt="4">
        <dgm:presLayoutVars>
          <dgm:chMax val="1"/>
          <dgm:bulletEnabled val="1"/>
        </dgm:presLayoutVars>
      </dgm:prSet>
      <dgm:spPr/>
    </dgm:pt>
    <dgm:pt modelId="{B50FCDF5-0728-4C7D-AE04-B43BF9EA5623}" type="pres">
      <dgm:prSet presAssocID="{D155D8CB-22D8-483F-BC09-50E3390B5017}" presName="rect2ParTxNoCh" presStyleLbl="alignAcc1" presStyleIdx="3" presStyleCnt="4">
        <dgm:presLayoutVars>
          <dgm:chMax val="1"/>
          <dgm:bulletEnabled val="1"/>
        </dgm:presLayoutVars>
      </dgm:prSet>
      <dgm:spPr/>
    </dgm:pt>
    <dgm:pt modelId="{7146DDD2-1189-412E-9366-3FA014A41B5B}" type="pres">
      <dgm:prSet presAssocID="{A94818EE-FDA8-420A-A67B-06D894904DED}" presName="rect3ParTxNoCh" presStyleLbl="alignAcc1" presStyleIdx="3" presStyleCnt="4">
        <dgm:presLayoutVars>
          <dgm:chMax val="1"/>
          <dgm:bulletEnabled val="1"/>
        </dgm:presLayoutVars>
      </dgm:prSet>
      <dgm:spPr/>
    </dgm:pt>
    <dgm:pt modelId="{69CB2ED7-03ED-4545-AFB7-24F2E8159DFB}" type="pres">
      <dgm:prSet presAssocID="{776F8B66-2911-4CE1-BF21-2368068F9E95}" presName="rect4ParTxNoCh" presStyleLbl="alignAcc1" presStyleIdx="3" presStyleCnt="4">
        <dgm:presLayoutVars>
          <dgm:chMax val="1"/>
          <dgm:bulletEnabled val="1"/>
        </dgm:presLayoutVars>
      </dgm:prSet>
      <dgm:spPr/>
    </dgm:pt>
  </dgm:ptLst>
  <dgm:cxnLst>
    <dgm:cxn modelId="{89613E2C-219B-42FF-A0AC-6D5CBEB7AA64}" type="presOf" srcId="{A94818EE-FDA8-420A-A67B-06D894904DED}" destId="{5FB04589-1680-4900-9B42-B24E87AD0DA3}" srcOrd="0" destOrd="0" presId="urn:microsoft.com/office/officeart/2005/8/layout/target3"/>
    <dgm:cxn modelId="{47C64236-0319-4AB2-AE18-3A95EA301389}" type="presOf" srcId="{776F8B66-2911-4CE1-BF21-2368068F9E95}" destId="{6A538B2E-966D-49AF-B770-A3782C86792C}" srcOrd="0" destOrd="0" presId="urn:microsoft.com/office/officeart/2005/8/layout/target3"/>
    <dgm:cxn modelId="{8EF32960-D13A-4585-B814-CC4A8EDC9075}" type="presOf" srcId="{A94818EE-FDA8-420A-A67B-06D894904DED}" destId="{7146DDD2-1189-412E-9366-3FA014A41B5B}" srcOrd="1" destOrd="0" presId="urn:microsoft.com/office/officeart/2005/8/layout/target3"/>
    <dgm:cxn modelId="{E29CBA41-C1CB-47C2-9D67-A72657488C87}" srcId="{F8E464A2-254E-4C70-A374-A1DCF13B54A1}" destId="{D155D8CB-22D8-483F-BC09-50E3390B5017}" srcOrd="1" destOrd="0" parTransId="{F491827C-019B-4CB8-B07D-C19ACF2B335E}" sibTransId="{8EA2B8B8-B341-4744-BB61-0A16CF3B24C4}"/>
    <dgm:cxn modelId="{7A8D3758-C270-4041-AEC8-9345F6D6FA30}" srcId="{F8E464A2-254E-4C70-A374-A1DCF13B54A1}" destId="{776F8B66-2911-4CE1-BF21-2368068F9E95}" srcOrd="3" destOrd="0" parTransId="{09E1824A-AE09-4BF4-9606-AB81522E1401}" sibTransId="{15775AC5-1B48-4E96-97E0-5F00858261EB}"/>
    <dgm:cxn modelId="{791B437A-7137-4ECC-AED3-3C66783F73AC}" srcId="{F8E464A2-254E-4C70-A374-A1DCF13B54A1}" destId="{A94818EE-FDA8-420A-A67B-06D894904DED}" srcOrd="2" destOrd="0" parTransId="{F623DA66-470D-44AC-9E13-0DB28A2361E2}" sibTransId="{7D4AE5AE-5234-455C-BDC8-52FC20A71946}"/>
    <dgm:cxn modelId="{40B82E8A-6A81-4CD4-9EF7-D8234E160993}" type="presOf" srcId="{F8E464A2-254E-4C70-A374-A1DCF13B54A1}" destId="{D75629E2-6475-40FC-931B-CBE32CD7E7E1}" srcOrd="0" destOrd="0" presId="urn:microsoft.com/office/officeart/2005/8/layout/target3"/>
    <dgm:cxn modelId="{AE0FF38B-C8B6-4EBF-9FEC-650F648BA2B8}" type="presOf" srcId="{D155D8CB-22D8-483F-BC09-50E3390B5017}" destId="{B50FCDF5-0728-4C7D-AE04-B43BF9EA5623}" srcOrd="1" destOrd="0" presId="urn:microsoft.com/office/officeart/2005/8/layout/target3"/>
    <dgm:cxn modelId="{2B26C3A6-3874-420E-9087-133037716DA7}" type="presOf" srcId="{D155D8CB-22D8-483F-BC09-50E3390B5017}" destId="{1DD6D109-19D1-450C-A75E-212B0F91E9AF}" srcOrd="0" destOrd="0" presId="urn:microsoft.com/office/officeart/2005/8/layout/target3"/>
    <dgm:cxn modelId="{9E5A8BA8-17DC-45E3-B6A8-6BE59E19E558}" type="presOf" srcId="{E64B77AC-3503-4CC1-8DE0-293071C620CE}" destId="{63933CDB-52CA-4A28-9AC2-5BDD1B8A4238}" srcOrd="1" destOrd="0" presId="urn:microsoft.com/office/officeart/2005/8/layout/target3"/>
    <dgm:cxn modelId="{3F3AF5BB-706E-4AB1-8BCD-4721FC55114C}" srcId="{F8E464A2-254E-4C70-A374-A1DCF13B54A1}" destId="{E64B77AC-3503-4CC1-8DE0-293071C620CE}" srcOrd="0" destOrd="0" parTransId="{943AF1C9-7A54-4A5B-B164-F4C35F3764E3}" sibTransId="{CBBC4773-B331-45FE-8157-C7F5EA70915B}"/>
    <dgm:cxn modelId="{8D6398D5-2B9F-42A8-86BD-C775A10BA048}" type="presOf" srcId="{E64B77AC-3503-4CC1-8DE0-293071C620CE}" destId="{C7220630-6BA2-4FA4-A65E-25D8C1D1C52E}" srcOrd="0" destOrd="0" presId="urn:microsoft.com/office/officeart/2005/8/layout/target3"/>
    <dgm:cxn modelId="{2166F1D6-7EFE-4D19-9BCB-CCEEA362C9DF}" type="presOf" srcId="{776F8B66-2911-4CE1-BF21-2368068F9E95}" destId="{69CB2ED7-03ED-4545-AFB7-24F2E8159DFB}" srcOrd="1" destOrd="0" presId="urn:microsoft.com/office/officeart/2005/8/layout/target3"/>
    <dgm:cxn modelId="{72CFF9AC-C629-4BD8-B156-88B910A48CA0}" type="presParOf" srcId="{D75629E2-6475-40FC-931B-CBE32CD7E7E1}" destId="{9AA15AEB-2BA2-437A-AF73-633F5B398614}" srcOrd="0" destOrd="0" presId="urn:microsoft.com/office/officeart/2005/8/layout/target3"/>
    <dgm:cxn modelId="{916CACFD-5C09-45EA-83C9-E0C1E1ABFED0}" type="presParOf" srcId="{D75629E2-6475-40FC-931B-CBE32CD7E7E1}" destId="{CB2BE556-6DF6-4ACD-8C8E-57C3435E7D00}" srcOrd="1" destOrd="0" presId="urn:microsoft.com/office/officeart/2005/8/layout/target3"/>
    <dgm:cxn modelId="{0FA35BCA-7E34-4748-B9E9-CFAF5E5A9EBB}" type="presParOf" srcId="{D75629E2-6475-40FC-931B-CBE32CD7E7E1}" destId="{C7220630-6BA2-4FA4-A65E-25D8C1D1C52E}" srcOrd="2" destOrd="0" presId="urn:microsoft.com/office/officeart/2005/8/layout/target3"/>
    <dgm:cxn modelId="{8BFE791E-71EC-465B-8E99-17A4D5E0D97A}" type="presParOf" srcId="{D75629E2-6475-40FC-931B-CBE32CD7E7E1}" destId="{6E0B5005-E490-4487-907A-6F174B46E187}" srcOrd="3" destOrd="0" presId="urn:microsoft.com/office/officeart/2005/8/layout/target3"/>
    <dgm:cxn modelId="{4EB2CB2F-ED47-4CAF-A6A7-5E6C1F6A5902}" type="presParOf" srcId="{D75629E2-6475-40FC-931B-CBE32CD7E7E1}" destId="{EBD7FA20-EC29-45E8-A3CE-66A2C0415C9F}" srcOrd="4" destOrd="0" presId="urn:microsoft.com/office/officeart/2005/8/layout/target3"/>
    <dgm:cxn modelId="{D3DDD960-BA29-4D18-A096-272982A7E759}" type="presParOf" srcId="{D75629E2-6475-40FC-931B-CBE32CD7E7E1}" destId="{1DD6D109-19D1-450C-A75E-212B0F91E9AF}" srcOrd="5" destOrd="0" presId="urn:microsoft.com/office/officeart/2005/8/layout/target3"/>
    <dgm:cxn modelId="{4D25EC94-393A-46BF-B3D6-31860002CB35}" type="presParOf" srcId="{D75629E2-6475-40FC-931B-CBE32CD7E7E1}" destId="{97D57294-5D82-4B83-84B3-0BC6814182F3}" srcOrd="6" destOrd="0" presId="urn:microsoft.com/office/officeart/2005/8/layout/target3"/>
    <dgm:cxn modelId="{3202CFB1-377F-4027-8E01-BB0AB677D6D3}" type="presParOf" srcId="{D75629E2-6475-40FC-931B-CBE32CD7E7E1}" destId="{CEE4624A-B4D4-4A46-A4F3-980ABC0C9E54}" srcOrd="7" destOrd="0" presId="urn:microsoft.com/office/officeart/2005/8/layout/target3"/>
    <dgm:cxn modelId="{480613CC-F137-47CA-BD1F-A177D1E399BB}" type="presParOf" srcId="{D75629E2-6475-40FC-931B-CBE32CD7E7E1}" destId="{5FB04589-1680-4900-9B42-B24E87AD0DA3}" srcOrd="8" destOrd="0" presId="urn:microsoft.com/office/officeart/2005/8/layout/target3"/>
    <dgm:cxn modelId="{47F59520-AACF-40E3-8EC7-7C16993D74E8}" type="presParOf" srcId="{D75629E2-6475-40FC-931B-CBE32CD7E7E1}" destId="{A2EECAD4-790B-4E5C-845B-3F5E2863E52E}" srcOrd="9" destOrd="0" presId="urn:microsoft.com/office/officeart/2005/8/layout/target3"/>
    <dgm:cxn modelId="{B48F4C85-1882-4898-AC15-D6FAC125CCD6}" type="presParOf" srcId="{D75629E2-6475-40FC-931B-CBE32CD7E7E1}" destId="{1853807B-9D96-4E02-896A-7780C13D6564}" srcOrd="10" destOrd="0" presId="urn:microsoft.com/office/officeart/2005/8/layout/target3"/>
    <dgm:cxn modelId="{7D4511B8-9BC2-407A-886F-DFCAAF1CD568}" type="presParOf" srcId="{D75629E2-6475-40FC-931B-CBE32CD7E7E1}" destId="{6A538B2E-966D-49AF-B770-A3782C86792C}" srcOrd="11" destOrd="0" presId="urn:microsoft.com/office/officeart/2005/8/layout/target3"/>
    <dgm:cxn modelId="{F4CA216B-9420-4EB6-8386-43635B43D2CA}" type="presParOf" srcId="{D75629E2-6475-40FC-931B-CBE32CD7E7E1}" destId="{63933CDB-52CA-4A28-9AC2-5BDD1B8A4238}" srcOrd="12" destOrd="0" presId="urn:microsoft.com/office/officeart/2005/8/layout/target3"/>
    <dgm:cxn modelId="{FCAD054F-FA41-4AA1-A74A-3C2C5B592B6C}" type="presParOf" srcId="{D75629E2-6475-40FC-931B-CBE32CD7E7E1}" destId="{B50FCDF5-0728-4C7D-AE04-B43BF9EA5623}" srcOrd="13" destOrd="0" presId="urn:microsoft.com/office/officeart/2005/8/layout/target3"/>
    <dgm:cxn modelId="{8E50A1A5-68BD-4C35-B5E1-B0E280EBAB09}" type="presParOf" srcId="{D75629E2-6475-40FC-931B-CBE32CD7E7E1}" destId="{7146DDD2-1189-412E-9366-3FA014A41B5B}" srcOrd="14" destOrd="0" presId="urn:microsoft.com/office/officeart/2005/8/layout/target3"/>
    <dgm:cxn modelId="{2BB3C6BF-BF99-4BFF-8740-23DC4ABA5DE2}" type="presParOf" srcId="{D75629E2-6475-40FC-931B-CBE32CD7E7E1}" destId="{69CB2ED7-03ED-4545-AFB7-24F2E8159DFB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C4F689-9451-4AE0-8D27-55F56A8A631B}">
      <dsp:nvSpPr>
        <dsp:cNvPr id="0" name=""/>
        <dsp:cNvSpPr/>
      </dsp:nvSpPr>
      <dsp:spPr>
        <a:xfrm>
          <a:off x="867841" y="328799"/>
          <a:ext cx="4461904" cy="4461904"/>
        </a:xfrm>
        <a:prstGeom prst="pie">
          <a:avLst>
            <a:gd name="adj1" fmla="val 16200000"/>
            <a:gd name="adj2" fmla="val 2052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>
              <a:latin typeface="Arial Black" pitchFamily="34" charset="0"/>
            </a:rPr>
            <a:t>Формування здорового способу життя</a:t>
          </a:r>
          <a:endParaRPr lang="ru-RU" sz="1400" kern="1200" dirty="0">
            <a:latin typeface="Arial Black" pitchFamily="34" charset="0"/>
          </a:endParaRPr>
        </a:p>
      </dsp:txBody>
      <dsp:txXfrm>
        <a:off x="3195468" y="1078824"/>
        <a:ext cx="1434183" cy="956122"/>
      </dsp:txXfrm>
    </dsp:sp>
    <dsp:sp modelId="{1C28CD35-CCC1-4FCB-A54A-78871BB7253B}">
      <dsp:nvSpPr>
        <dsp:cNvPr id="0" name=""/>
        <dsp:cNvSpPr/>
      </dsp:nvSpPr>
      <dsp:spPr>
        <a:xfrm>
          <a:off x="906086" y="447783"/>
          <a:ext cx="4461904" cy="4461904"/>
        </a:xfrm>
        <a:prstGeom prst="pie">
          <a:avLst>
            <a:gd name="adj1" fmla="val 20520000"/>
            <a:gd name="adj2" fmla="val 324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>
              <a:latin typeface="Arial Black" pitchFamily="34" charset="0"/>
            </a:rPr>
            <a:t>Формування знань про правила пожежної безпеки</a:t>
          </a:r>
          <a:endParaRPr lang="ru-RU" sz="1400" kern="1200" dirty="0">
            <a:latin typeface="Arial Black" pitchFamily="34" charset="0"/>
          </a:endParaRPr>
        </a:p>
      </dsp:txBody>
      <dsp:txXfrm>
        <a:off x="3779765" y="2486449"/>
        <a:ext cx="1327947" cy="1062358"/>
      </dsp:txXfrm>
    </dsp:sp>
    <dsp:sp modelId="{A2621AD1-7726-4D65-9766-9E2FD57FBE4C}">
      <dsp:nvSpPr>
        <dsp:cNvPr id="0" name=""/>
        <dsp:cNvSpPr/>
      </dsp:nvSpPr>
      <dsp:spPr>
        <a:xfrm>
          <a:off x="805162" y="521086"/>
          <a:ext cx="4461904" cy="4461904"/>
        </a:xfrm>
        <a:prstGeom prst="pie">
          <a:avLst>
            <a:gd name="adj1" fmla="val 3240000"/>
            <a:gd name="adj2" fmla="val 756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>
              <a:latin typeface="Arial Black" pitchFamily="34" charset="0"/>
            </a:rPr>
            <a:t>Формування знань про правила дорожнього руху</a:t>
          </a:r>
          <a:endParaRPr lang="ru-RU" sz="1400" kern="1200" dirty="0">
            <a:latin typeface="Arial Black" pitchFamily="34" charset="0"/>
          </a:endParaRPr>
        </a:p>
      </dsp:txBody>
      <dsp:txXfrm>
        <a:off x="2398700" y="3655043"/>
        <a:ext cx="1274829" cy="1168594"/>
      </dsp:txXfrm>
    </dsp:sp>
    <dsp:sp modelId="{AC0F338B-88A1-4D76-AA60-8BF1D36B6E82}">
      <dsp:nvSpPr>
        <dsp:cNvPr id="0" name=""/>
        <dsp:cNvSpPr/>
      </dsp:nvSpPr>
      <dsp:spPr>
        <a:xfrm>
          <a:off x="704238" y="447783"/>
          <a:ext cx="4461904" cy="4461904"/>
        </a:xfrm>
        <a:prstGeom prst="pie">
          <a:avLst>
            <a:gd name="adj1" fmla="val 7560000"/>
            <a:gd name="adj2" fmla="val 1188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>
              <a:latin typeface="Arial Black" pitchFamily="34" charset="0"/>
            </a:rPr>
            <a:t>Формування знань про правила безпечної поведінки в довкіллі</a:t>
          </a:r>
          <a:endParaRPr lang="ru-RU" sz="1400" kern="1200" dirty="0">
            <a:latin typeface="Arial Black" pitchFamily="34" charset="0"/>
          </a:endParaRPr>
        </a:p>
      </dsp:txBody>
      <dsp:txXfrm>
        <a:off x="964516" y="2486449"/>
        <a:ext cx="1327947" cy="1062358"/>
      </dsp:txXfrm>
    </dsp:sp>
    <dsp:sp modelId="{5CAB99CC-2D70-4682-B5E3-8F35077B20B2}">
      <dsp:nvSpPr>
        <dsp:cNvPr id="0" name=""/>
        <dsp:cNvSpPr/>
      </dsp:nvSpPr>
      <dsp:spPr>
        <a:xfrm>
          <a:off x="742483" y="328799"/>
          <a:ext cx="4461904" cy="4461904"/>
        </a:xfrm>
        <a:prstGeom prst="pie">
          <a:avLst>
            <a:gd name="adj1" fmla="val 11880000"/>
            <a:gd name="adj2" fmla="val 1620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>
              <a:latin typeface="Arial Black" pitchFamily="34" charset="0"/>
            </a:rPr>
            <a:t>Безпека в умовах воєнного стану</a:t>
          </a:r>
          <a:endParaRPr lang="ru-RU" sz="1400" kern="1200" dirty="0">
            <a:latin typeface="Arial Black" pitchFamily="34" charset="0"/>
          </a:endParaRPr>
        </a:p>
      </dsp:txBody>
      <dsp:txXfrm>
        <a:off x="1442577" y="1078824"/>
        <a:ext cx="1434183" cy="956122"/>
      </dsp:txXfrm>
    </dsp:sp>
    <dsp:sp modelId="{5F70E160-717E-44FA-8B71-8D31CB53552C}">
      <dsp:nvSpPr>
        <dsp:cNvPr id="0" name=""/>
        <dsp:cNvSpPr/>
      </dsp:nvSpPr>
      <dsp:spPr>
        <a:xfrm>
          <a:off x="591418" y="52586"/>
          <a:ext cx="5014330" cy="5014330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975318-3688-4D28-9A3E-4DCFBEBE9630}">
      <dsp:nvSpPr>
        <dsp:cNvPr id="0" name=""/>
        <dsp:cNvSpPr/>
      </dsp:nvSpPr>
      <dsp:spPr>
        <a:xfrm>
          <a:off x="630182" y="171531"/>
          <a:ext cx="5014330" cy="5014330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B794EE-782B-4882-BCCB-AEF1CBFB9BAA}">
      <dsp:nvSpPr>
        <dsp:cNvPr id="0" name=""/>
        <dsp:cNvSpPr/>
      </dsp:nvSpPr>
      <dsp:spPr>
        <a:xfrm>
          <a:off x="528949" y="245058"/>
          <a:ext cx="5014330" cy="5014330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1C2102-2E67-4199-9215-6378A1C6A774}">
      <dsp:nvSpPr>
        <dsp:cNvPr id="0" name=""/>
        <dsp:cNvSpPr/>
      </dsp:nvSpPr>
      <dsp:spPr>
        <a:xfrm>
          <a:off x="427717" y="171531"/>
          <a:ext cx="5014330" cy="5014330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A7A74B-35E4-4E7E-AE12-A0DA49A58524}">
      <dsp:nvSpPr>
        <dsp:cNvPr id="0" name=""/>
        <dsp:cNvSpPr/>
      </dsp:nvSpPr>
      <dsp:spPr>
        <a:xfrm>
          <a:off x="466480" y="52586"/>
          <a:ext cx="5014330" cy="5014330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9CC696-E0CD-40B0-BC07-E35AB9994ADF}">
      <dsp:nvSpPr>
        <dsp:cNvPr id="0" name=""/>
        <dsp:cNvSpPr/>
      </dsp:nvSpPr>
      <dsp:spPr>
        <a:xfrm>
          <a:off x="0" y="449049"/>
          <a:ext cx="4286280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0D9DEF-FE0F-4D7A-B649-716E88A69D00}">
      <dsp:nvSpPr>
        <dsp:cNvPr id="0" name=""/>
        <dsp:cNvSpPr/>
      </dsp:nvSpPr>
      <dsp:spPr>
        <a:xfrm>
          <a:off x="214314" y="35769"/>
          <a:ext cx="3000396" cy="8265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408" tIns="0" rIns="113408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>
              <a:solidFill>
                <a:schemeClr val="tx1"/>
              </a:solidFill>
            </a:rPr>
            <a:t>організована навчальна діяльність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254663" y="76118"/>
        <a:ext cx="2919698" cy="745862"/>
      </dsp:txXfrm>
    </dsp:sp>
    <dsp:sp modelId="{58A90B87-E9AF-4F04-93D4-7E5E383ECE4F}">
      <dsp:nvSpPr>
        <dsp:cNvPr id="0" name=""/>
        <dsp:cNvSpPr/>
      </dsp:nvSpPr>
      <dsp:spPr>
        <a:xfrm>
          <a:off x="0" y="1719130"/>
          <a:ext cx="4286280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4211785"/>
              <a:satOff val="7099"/>
              <a:lumOff val="-869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4B8CD9-66F6-4A15-A7C8-0F543C3B3709}">
      <dsp:nvSpPr>
        <dsp:cNvPr id="0" name=""/>
        <dsp:cNvSpPr/>
      </dsp:nvSpPr>
      <dsp:spPr>
        <a:xfrm>
          <a:off x="214314" y="1305850"/>
          <a:ext cx="3000396" cy="826560"/>
        </a:xfrm>
        <a:prstGeom prst="roundRect">
          <a:avLst/>
        </a:prstGeom>
        <a:solidFill>
          <a:schemeClr val="accent2">
            <a:hueOff val="-4211785"/>
            <a:satOff val="7099"/>
            <a:lumOff val="-869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408" tIns="0" rIns="113408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>
              <a:solidFill>
                <a:schemeClr val="tx1"/>
              </a:solidFill>
            </a:rPr>
            <a:t>різні види ігор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254663" y="1346199"/>
        <a:ext cx="2919698" cy="745862"/>
      </dsp:txXfrm>
    </dsp:sp>
    <dsp:sp modelId="{716DCDB0-D022-4A2F-B692-0BF947901CE7}">
      <dsp:nvSpPr>
        <dsp:cNvPr id="0" name=""/>
        <dsp:cNvSpPr/>
      </dsp:nvSpPr>
      <dsp:spPr>
        <a:xfrm>
          <a:off x="0" y="2989210"/>
          <a:ext cx="4286280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8423570"/>
              <a:satOff val="14198"/>
              <a:lumOff val="-173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E9ACF2-D21F-430E-A033-F4307A6A13A9}">
      <dsp:nvSpPr>
        <dsp:cNvPr id="0" name=""/>
        <dsp:cNvSpPr/>
      </dsp:nvSpPr>
      <dsp:spPr>
        <a:xfrm>
          <a:off x="214314" y="2575930"/>
          <a:ext cx="3000396" cy="826560"/>
        </a:xfrm>
        <a:prstGeom prst="roundRect">
          <a:avLst/>
        </a:prstGeom>
        <a:solidFill>
          <a:schemeClr val="accent2">
            <a:hueOff val="-8423570"/>
            <a:satOff val="14198"/>
            <a:lumOff val="-173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408" tIns="0" rIns="113408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>
              <a:solidFill>
                <a:schemeClr val="tx1"/>
              </a:solidFill>
            </a:rPr>
            <a:t>зустрічі, екскурсії, спостереження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254663" y="2616279"/>
        <a:ext cx="2919698" cy="745862"/>
      </dsp:txXfrm>
    </dsp:sp>
    <dsp:sp modelId="{DC33CB73-8E7D-43F2-A7F3-93F0F4FD9832}">
      <dsp:nvSpPr>
        <dsp:cNvPr id="0" name=""/>
        <dsp:cNvSpPr/>
      </dsp:nvSpPr>
      <dsp:spPr>
        <a:xfrm>
          <a:off x="0" y="4259290"/>
          <a:ext cx="4286280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12635355"/>
              <a:satOff val="21297"/>
              <a:lumOff val="-2607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C721FE-CC6F-4A1C-9D09-1AF27E5D24E9}">
      <dsp:nvSpPr>
        <dsp:cNvPr id="0" name=""/>
        <dsp:cNvSpPr/>
      </dsp:nvSpPr>
      <dsp:spPr>
        <a:xfrm>
          <a:off x="214314" y="3846010"/>
          <a:ext cx="3000396" cy="826560"/>
        </a:xfrm>
        <a:prstGeom prst="roundRect">
          <a:avLst/>
        </a:prstGeom>
        <a:solidFill>
          <a:schemeClr val="accent2">
            <a:hueOff val="-12635355"/>
            <a:satOff val="21297"/>
            <a:lumOff val="-2607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408" tIns="0" rIns="113408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>
              <a:solidFill>
                <a:schemeClr val="tx1"/>
              </a:solidFill>
            </a:rPr>
            <a:t>наочність, перегляд ілюстрацій, відеофільмів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254663" y="3886359"/>
        <a:ext cx="2919698" cy="7458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81CEA4-BC18-4DC9-8F76-2E9F55E1899A}">
      <dsp:nvSpPr>
        <dsp:cNvPr id="0" name=""/>
        <dsp:cNvSpPr/>
      </dsp:nvSpPr>
      <dsp:spPr>
        <a:xfrm>
          <a:off x="0" y="415152"/>
          <a:ext cx="4214842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E7F55B-E06E-40CD-A411-B26635276DF2}">
      <dsp:nvSpPr>
        <dsp:cNvPr id="0" name=""/>
        <dsp:cNvSpPr/>
      </dsp:nvSpPr>
      <dsp:spPr>
        <a:xfrm>
          <a:off x="210742" y="16632"/>
          <a:ext cx="2950389" cy="7970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518" tIns="0" rIns="111518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>
              <a:solidFill>
                <a:schemeClr val="tx1"/>
              </a:solidFill>
            </a:rPr>
            <a:t>бесіди, обговорення, художнє слово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249650" y="55540"/>
        <a:ext cx="2872573" cy="719224"/>
      </dsp:txXfrm>
    </dsp:sp>
    <dsp:sp modelId="{80F04A74-9336-4D61-88DA-F490E9EEA47B}">
      <dsp:nvSpPr>
        <dsp:cNvPr id="0" name=""/>
        <dsp:cNvSpPr/>
      </dsp:nvSpPr>
      <dsp:spPr>
        <a:xfrm>
          <a:off x="0" y="1639872"/>
          <a:ext cx="4214842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4211785"/>
              <a:satOff val="7099"/>
              <a:lumOff val="-869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CDD449-5490-44AE-9AED-D1A45368BD9A}">
      <dsp:nvSpPr>
        <dsp:cNvPr id="0" name=""/>
        <dsp:cNvSpPr/>
      </dsp:nvSpPr>
      <dsp:spPr>
        <a:xfrm>
          <a:off x="210742" y="1241352"/>
          <a:ext cx="2950389" cy="797040"/>
        </a:xfrm>
        <a:prstGeom prst="roundRect">
          <a:avLst/>
        </a:prstGeom>
        <a:solidFill>
          <a:schemeClr val="accent2">
            <a:hueOff val="-4211785"/>
            <a:satOff val="7099"/>
            <a:lumOff val="-869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518" tIns="0" rIns="111518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>
              <a:solidFill>
                <a:schemeClr val="tx1"/>
              </a:solidFill>
            </a:rPr>
            <a:t>пошуково-дослідницька діяльність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249650" y="1280260"/>
        <a:ext cx="2872573" cy="719224"/>
      </dsp:txXfrm>
    </dsp:sp>
    <dsp:sp modelId="{EFDAD080-470F-4772-BCE6-522F97EFAE7E}">
      <dsp:nvSpPr>
        <dsp:cNvPr id="0" name=""/>
        <dsp:cNvSpPr/>
      </dsp:nvSpPr>
      <dsp:spPr>
        <a:xfrm>
          <a:off x="0" y="2864592"/>
          <a:ext cx="4214842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8423570"/>
              <a:satOff val="14198"/>
              <a:lumOff val="-173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5A2242-0903-427E-A78B-1A281CCCABC3}">
      <dsp:nvSpPr>
        <dsp:cNvPr id="0" name=""/>
        <dsp:cNvSpPr/>
      </dsp:nvSpPr>
      <dsp:spPr>
        <a:xfrm>
          <a:off x="210742" y="2466072"/>
          <a:ext cx="2950389" cy="797040"/>
        </a:xfrm>
        <a:prstGeom prst="roundRect">
          <a:avLst/>
        </a:prstGeom>
        <a:solidFill>
          <a:schemeClr val="accent2">
            <a:hueOff val="-8423570"/>
            <a:satOff val="14198"/>
            <a:lumOff val="-173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518" tIns="0" rIns="111518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>
              <a:solidFill>
                <a:schemeClr val="tx1"/>
              </a:solidFill>
            </a:rPr>
            <a:t>продуктивна діяльність, індивідуальна робота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249650" y="2504980"/>
        <a:ext cx="2872573" cy="719224"/>
      </dsp:txXfrm>
    </dsp:sp>
    <dsp:sp modelId="{0B4B0116-0B65-4A48-8514-A44901F728B7}">
      <dsp:nvSpPr>
        <dsp:cNvPr id="0" name=""/>
        <dsp:cNvSpPr/>
      </dsp:nvSpPr>
      <dsp:spPr>
        <a:xfrm>
          <a:off x="0" y="4089312"/>
          <a:ext cx="4214842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12635355"/>
              <a:satOff val="21297"/>
              <a:lumOff val="-2607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DE4F6D-D444-435D-8205-E316A462188F}">
      <dsp:nvSpPr>
        <dsp:cNvPr id="0" name=""/>
        <dsp:cNvSpPr/>
      </dsp:nvSpPr>
      <dsp:spPr>
        <a:xfrm>
          <a:off x="210742" y="3690792"/>
          <a:ext cx="2950389" cy="797040"/>
        </a:xfrm>
        <a:prstGeom prst="roundRect">
          <a:avLst/>
        </a:prstGeom>
        <a:solidFill>
          <a:schemeClr val="accent2">
            <a:hueOff val="-12635355"/>
            <a:satOff val="21297"/>
            <a:lumOff val="-2607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518" tIns="0" rIns="111518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>
              <a:solidFill>
                <a:schemeClr val="tx1"/>
              </a:solidFill>
            </a:rPr>
            <a:t>дозвілля 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249650" y="3729700"/>
        <a:ext cx="2872573" cy="71922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A15AEB-2BA2-437A-AF73-633F5B398614}">
      <dsp:nvSpPr>
        <dsp:cNvPr id="0" name=""/>
        <dsp:cNvSpPr/>
      </dsp:nvSpPr>
      <dsp:spPr>
        <a:xfrm>
          <a:off x="0" y="273684"/>
          <a:ext cx="4783471" cy="4783471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220630-6BA2-4FA4-A65E-25D8C1D1C52E}">
      <dsp:nvSpPr>
        <dsp:cNvPr id="0" name=""/>
        <dsp:cNvSpPr/>
      </dsp:nvSpPr>
      <dsp:spPr>
        <a:xfrm>
          <a:off x="2391735" y="273684"/>
          <a:ext cx="5580716" cy="478347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/>
            <a:t>раціонально самостійно використовувати наявні знання при вирішенні розумових завдань;</a:t>
          </a:r>
          <a:endParaRPr lang="ru-RU" sz="2000" kern="1200" dirty="0"/>
        </a:p>
      </dsp:txBody>
      <dsp:txXfrm>
        <a:off x="2391735" y="273684"/>
        <a:ext cx="5580716" cy="1016487"/>
      </dsp:txXfrm>
    </dsp:sp>
    <dsp:sp modelId="{EBD7FA20-EC29-45E8-A3CE-66A2C0415C9F}">
      <dsp:nvSpPr>
        <dsp:cNvPr id="0" name=""/>
        <dsp:cNvSpPr/>
      </dsp:nvSpPr>
      <dsp:spPr>
        <a:xfrm>
          <a:off x="627830" y="1290172"/>
          <a:ext cx="3527810" cy="3527810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-4211785"/>
            <a:satOff val="7099"/>
            <a:lumOff val="-869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D6D109-19D1-450C-A75E-212B0F91E9AF}">
      <dsp:nvSpPr>
        <dsp:cNvPr id="0" name=""/>
        <dsp:cNvSpPr/>
      </dsp:nvSpPr>
      <dsp:spPr>
        <a:xfrm>
          <a:off x="2391735" y="1290172"/>
          <a:ext cx="5580716" cy="352781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4211785"/>
              <a:satOff val="7099"/>
              <a:lumOff val="-869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/>
            <a:t>знаходити характерні ознаки в предметах і явищах навколишнього світу;</a:t>
          </a:r>
          <a:endParaRPr lang="ru-RU" sz="2000" kern="1200"/>
        </a:p>
      </dsp:txBody>
      <dsp:txXfrm>
        <a:off x="2391735" y="1290172"/>
        <a:ext cx="5580716" cy="1016487"/>
      </dsp:txXfrm>
    </dsp:sp>
    <dsp:sp modelId="{CEE4624A-B4D4-4A46-A4F3-980ABC0C9E54}">
      <dsp:nvSpPr>
        <dsp:cNvPr id="0" name=""/>
        <dsp:cNvSpPr/>
      </dsp:nvSpPr>
      <dsp:spPr>
        <a:xfrm>
          <a:off x="1255661" y="2306660"/>
          <a:ext cx="2272148" cy="2272148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-8423570"/>
            <a:satOff val="14198"/>
            <a:lumOff val="-173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B04589-1680-4900-9B42-B24E87AD0DA3}">
      <dsp:nvSpPr>
        <dsp:cNvPr id="0" name=""/>
        <dsp:cNvSpPr/>
      </dsp:nvSpPr>
      <dsp:spPr>
        <a:xfrm>
          <a:off x="2391735" y="2306660"/>
          <a:ext cx="5580716" cy="227214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8423570"/>
              <a:satOff val="14198"/>
              <a:lumOff val="-173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/>
            <a:t>порівнювати, групувати, класифікувати предмети за певними ознаками;</a:t>
          </a:r>
          <a:endParaRPr lang="ru-RU" sz="2000" kern="1200" dirty="0"/>
        </a:p>
      </dsp:txBody>
      <dsp:txXfrm>
        <a:off x="2391735" y="2306660"/>
        <a:ext cx="5580716" cy="1016487"/>
      </dsp:txXfrm>
    </dsp:sp>
    <dsp:sp modelId="{1853807B-9D96-4E02-896A-7780C13D6564}">
      <dsp:nvSpPr>
        <dsp:cNvPr id="0" name=""/>
        <dsp:cNvSpPr/>
      </dsp:nvSpPr>
      <dsp:spPr>
        <a:xfrm>
          <a:off x="1883491" y="3323147"/>
          <a:ext cx="1016487" cy="1016487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-12635355"/>
            <a:satOff val="21297"/>
            <a:lumOff val="-2607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538B2E-966D-49AF-B770-A3782C86792C}">
      <dsp:nvSpPr>
        <dsp:cNvPr id="0" name=""/>
        <dsp:cNvSpPr/>
      </dsp:nvSpPr>
      <dsp:spPr>
        <a:xfrm>
          <a:off x="2391735" y="3323147"/>
          <a:ext cx="5580716" cy="101648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12635355"/>
              <a:satOff val="21297"/>
              <a:lumOff val="-2607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/>
            <a:t>робити правильні висновки, узагальнення.</a:t>
          </a:r>
          <a:endParaRPr lang="ru-RU" sz="2000" kern="1200"/>
        </a:p>
      </dsp:txBody>
      <dsp:txXfrm>
        <a:off x="2391735" y="3323147"/>
        <a:ext cx="5580716" cy="10164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9DC0FE9-100B-4BE2-B510-D047C17CF566}" type="datetimeFigureOut">
              <a:rPr lang="ru-RU" smtClean="0"/>
              <a:pPr/>
              <a:t>09.04.2024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1A47D30-62B9-4C19-A96A-2C23FEF4E629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C0FE9-100B-4BE2-B510-D047C17CF566}" type="datetimeFigureOut">
              <a:rPr lang="ru-RU" smtClean="0"/>
              <a:pPr/>
              <a:t>09.04.2024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47D30-62B9-4C19-A96A-2C23FEF4E629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C0FE9-100B-4BE2-B510-D047C17CF566}" type="datetimeFigureOut">
              <a:rPr lang="ru-RU" smtClean="0"/>
              <a:pPr/>
              <a:t>09.04.2024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47D30-62B9-4C19-A96A-2C23FEF4E629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9DC0FE9-100B-4BE2-B510-D047C17CF566}" type="datetimeFigureOut">
              <a:rPr lang="ru-RU" smtClean="0"/>
              <a:pPr/>
              <a:t>09.04.2024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1A47D30-62B9-4C19-A96A-2C23FEF4E629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9DC0FE9-100B-4BE2-B510-D047C17CF566}" type="datetimeFigureOut">
              <a:rPr lang="ru-RU" smtClean="0"/>
              <a:pPr/>
              <a:t>09.04.2024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1A47D30-62B9-4C19-A96A-2C23FEF4E629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C0FE9-100B-4BE2-B510-D047C17CF566}" type="datetimeFigureOut">
              <a:rPr lang="ru-RU" smtClean="0"/>
              <a:pPr/>
              <a:t>09.04.2024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47D30-62B9-4C19-A96A-2C23FEF4E629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C0FE9-100B-4BE2-B510-D047C17CF566}" type="datetimeFigureOut">
              <a:rPr lang="ru-RU" smtClean="0"/>
              <a:pPr/>
              <a:t>09.04.2024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47D30-62B9-4C19-A96A-2C23FEF4E629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9DC0FE9-100B-4BE2-B510-D047C17CF566}" type="datetimeFigureOut">
              <a:rPr lang="ru-RU" smtClean="0"/>
              <a:pPr/>
              <a:t>09.04.2024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1A47D30-62B9-4C19-A96A-2C23FEF4E629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C0FE9-100B-4BE2-B510-D047C17CF566}" type="datetimeFigureOut">
              <a:rPr lang="ru-RU" smtClean="0"/>
              <a:pPr/>
              <a:t>09.04.2024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47D30-62B9-4C19-A96A-2C23FEF4E629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9DC0FE9-100B-4BE2-B510-D047C17CF566}" type="datetimeFigureOut">
              <a:rPr lang="ru-RU" smtClean="0"/>
              <a:pPr/>
              <a:t>09.04.2024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1A47D30-62B9-4C19-A96A-2C23FEF4E629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9DC0FE9-100B-4BE2-B510-D047C17CF566}" type="datetimeFigureOut">
              <a:rPr lang="ru-RU" smtClean="0"/>
              <a:pPr/>
              <a:t>09.04.2024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1A47D30-62B9-4C19-A96A-2C23FEF4E629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9DC0FE9-100B-4BE2-B510-D047C17CF566}" type="datetimeFigureOut">
              <a:rPr lang="ru-RU" smtClean="0"/>
              <a:pPr/>
              <a:t>09.04.2024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1A47D30-62B9-4C19-A96A-2C23FEF4E629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23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26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4.jpeg"/><Relationship Id="rId4" Type="http://schemas.openxmlformats.org/officeDocument/2006/relationships/image" Target="../media/image8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8.jpeg"/><Relationship Id="rId4" Type="http://schemas.openxmlformats.org/officeDocument/2006/relationships/image" Target="../media/image8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2.jpeg"/><Relationship Id="rId4" Type="http://schemas.openxmlformats.org/officeDocument/2006/relationships/image" Target="../media/image9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9.png"/><Relationship Id="rId4" Type="http://schemas.openxmlformats.org/officeDocument/2006/relationships/image" Target="../media/image98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3.jpeg"/><Relationship Id="rId4" Type="http://schemas.openxmlformats.org/officeDocument/2006/relationships/image" Target="../media/image10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6.jpeg"/><Relationship Id="rId4" Type="http://schemas.openxmlformats.org/officeDocument/2006/relationships/image" Target="../media/image105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eg"/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0.jpeg"/><Relationship Id="rId4" Type="http://schemas.openxmlformats.org/officeDocument/2006/relationships/image" Target="../media/image109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eg"/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4.jpeg"/><Relationship Id="rId4" Type="http://schemas.openxmlformats.org/officeDocument/2006/relationships/image" Target="../media/image113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jpeg"/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8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jpeg"/><Relationship Id="rId2" Type="http://schemas.openxmlformats.org/officeDocument/2006/relationships/image" Target="../media/image1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1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jpeg"/><Relationship Id="rId2" Type="http://schemas.openxmlformats.org/officeDocument/2006/relationships/image" Target="../media/image1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5.jpeg"/><Relationship Id="rId4" Type="http://schemas.openxmlformats.org/officeDocument/2006/relationships/image" Target="../media/image124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jpeg"/><Relationship Id="rId2" Type="http://schemas.openxmlformats.org/officeDocument/2006/relationships/image" Target="../media/image12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9.jpeg"/><Relationship Id="rId4" Type="http://schemas.openxmlformats.org/officeDocument/2006/relationships/image" Target="../media/image128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jpeg"/><Relationship Id="rId2" Type="http://schemas.openxmlformats.org/officeDocument/2006/relationships/image" Target="../media/image13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3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jpeg"/><Relationship Id="rId2" Type="http://schemas.openxmlformats.org/officeDocument/2006/relationships/image" Target="../media/image1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6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jpeg"/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9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jpeg"/><Relationship Id="rId2" Type="http://schemas.openxmlformats.org/officeDocument/2006/relationships/image" Target="../media/image1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jpeg"/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6.jpeg"/><Relationship Id="rId4" Type="http://schemas.openxmlformats.org/officeDocument/2006/relationships/image" Target="../media/image145.jpe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7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jpeg"/><Relationship Id="rId2" Type="http://schemas.openxmlformats.org/officeDocument/2006/relationships/image" Target="../media/image148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476672"/>
            <a:ext cx="6911090" cy="270355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Система роботи педагогічного колективу </a:t>
            </a:r>
            <a:br>
              <a:rPr lang="uk-UA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КЗ «ДНЗ №57 ВМР» </a:t>
            </a:r>
            <a:br>
              <a:rPr lang="uk-UA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за напрямом </a:t>
            </a:r>
            <a:br>
              <a:rPr lang="uk-UA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«Безпека життєдіяльності та основи цивільного захисту»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4139952" y="5301208"/>
            <a:ext cx="4680520" cy="1080120"/>
          </a:xfrm>
        </p:spPr>
        <p:txBody>
          <a:bodyPr/>
          <a:lstStyle/>
          <a:p>
            <a:r>
              <a:rPr lang="uk-UA" dirty="0"/>
              <a:t>Спікер: Тетяна Туранська, </a:t>
            </a:r>
          </a:p>
          <a:p>
            <a:r>
              <a:rPr lang="uk-UA" dirty="0"/>
              <a:t>завідувач </a:t>
            </a:r>
            <a:r>
              <a:rPr lang="uk-UA" dirty="0" err="1"/>
              <a:t>КЗ</a:t>
            </a:r>
            <a:r>
              <a:rPr lang="uk-UA" dirty="0"/>
              <a:t> “ДНЗ № 57 ВМР”</a:t>
            </a:r>
            <a:endParaRPr lang="ru-RU" dirty="0"/>
          </a:p>
        </p:txBody>
      </p:sp>
      <p:pic>
        <p:nvPicPr>
          <p:cNvPr id="1026" name="Picture 2" descr="H:\Всі фото 2\Тетяна Микол. 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7422" y="3643314"/>
            <a:ext cx="1735623" cy="2590784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00042"/>
            <a:ext cx="6215074" cy="439718"/>
          </a:xfrm>
        </p:spPr>
        <p:txBody>
          <a:bodyPr>
            <a:noAutofit/>
          </a:bodyPr>
          <a:lstStyle/>
          <a:p>
            <a:pPr algn="ctr"/>
            <a:r>
              <a:rPr lang="uk-UA" sz="2400" b="1" dirty="0">
                <a:solidFill>
                  <a:srgbClr val="C00000"/>
                </a:solidFill>
              </a:rPr>
              <a:t>форми роботи з дітьми:</a:t>
            </a:r>
            <a:endParaRPr lang="ru-RU" sz="24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28596" y="1142984"/>
          <a:ext cx="4286280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9322" y="4357694"/>
            <a:ext cx="2583015" cy="21687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6578" y="642918"/>
            <a:ext cx="2000264" cy="266701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4810" y="2000240"/>
            <a:ext cx="2357454" cy="20547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48" y="214290"/>
            <a:ext cx="4429156" cy="368280"/>
          </a:xfrm>
        </p:spPr>
        <p:txBody>
          <a:bodyPr>
            <a:noAutofit/>
          </a:bodyPr>
          <a:lstStyle/>
          <a:p>
            <a:pPr algn="ctr"/>
            <a:r>
              <a:rPr lang="uk-UA" sz="2000" b="1" dirty="0">
                <a:solidFill>
                  <a:srgbClr val="C00000"/>
                </a:solidFill>
              </a:rPr>
              <a:t>форми роботи з дітьми:</a:t>
            </a:r>
            <a:endParaRPr lang="ru-RU" sz="2000" dirty="0">
              <a:solidFill>
                <a:schemeClr val="tx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357686" y="1214422"/>
          <a:ext cx="4214842" cy="47863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9443">
            <a:off x="1331806" y="419349"/>
            <a:ext cx="2571768" cy="192882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85852" y="4714884"/>
            <a:ext cx="2676001" cy="18395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960802">
            <a:off x="525710" y="2453250"/>
            <a:ext cx="2776521" cy="2082391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00562" y="3357562"/>
            <a:ext cx="4357718" cy="1857388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273050" indent="-6350">
              <a:buNone/>
            </a:pPr>
            <a:r>
              <a:rPr lang="uk-UA" dirty="0"/>
              <a:t>Одним із дієвих засобів формування навичок безпечної поведінки є різноманітні ігри.</a:t>
            </a:r>
            <a:endParaRPr lang="ru-RU" dirty="0"/>
          </a:p>
          <a:p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28596" y="357166"/>
            <a:ext cx="7786742" cy="27146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>
            <a:normAutofit lnSpcReduction="10000"/>
          </a:bodyPr>
          <a:lstStyle/>
          <a:p>
            <a:pPr marL="273050" marR="0" lvl="0" indent="-6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uk-UA" sz="24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Завдання педагогів</a:t>
            </a: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якомога повніше </a:t>
            </a: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підготувати дітей до розв'язання складних життєвих ситуацій</a:t>
            </a: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навчити їх захищати себе від небезпеки, а також запобігти дитячому травматизму під час перебування вдома, у дитячому садку, на вулиці, на воді, на льоду, на спортивному майданчику.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3500438"/>
            <a:ext cx="3752840" cy="2814630"/>
          </a:xfrm>
          <a:prstGeom prst="rect">
            <a:avLst/>
          </a:prstGeom>
          <a:ln w="228600" cap="sq" cmpd="thickThin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>
            <a:normAutofit/>
          </a:bodyPr>
          <a:lstStyle/>
          <a:p>
            <a:pPr algn="ctr"/>
            <a:r>
              <a:rPr lang="uk-UA" sz="2400" b="1" dirty="0">
                <a:solidFill>
                  <a:srgbClr val="C00000"/>
                </a:solidFill>
              </a:rPr>
              <a:t>Ці ігри ставлять перед дітьми задачі:</a:t>
            </a:r>
            <a:endParaRPr lang="ru-RU" sz="24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85720" y="1071546"/>
          <a:ext cx="7972452" cy="53308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400" b="1" dirty="0">
                <a:solidFill>
                  <a:srgbClr val="C00000"/>
                </a:solidFill>
              </a:rPr>
              <a:t>педагогами виготовлено різноманітні дидактичні та сюжетно-рольові ігри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72" y="1214422"/>
            <a:ext cx="3869265" cy="2901949"/>
          </a:xfrm>
          <a:prstGeom prst="rect">
            <a:avLst/>
          </a:prstGeom>
          <a:ln w="127000" cap="rnd">
            <a:solidFill>
              <a:srgbClr val="D6FDC3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439"/>
          <a:stretch>
            <a:fillRect/>
          </a:stretch>
        </p:blipFill>
        <p:spPr bwMode="auto">
          <a:xfrm>
            <a:off x="428596" y="4429132"/>
            <a:ext cx="3857652" cy="19288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6" y="1214422"/>
            <a:ext cx="3857652" cy="51435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0"/>
            <a:ext cx="2257412" cy="868346"/>
          </a:xfrm>
        </p:spPr>
        <p:txBody>
          <a:bodyPr/>
          <a:lstStyle/>
          <a:p>
            <a:r>
              <a:rPr lang="uk-UA" b="1" dirty="0" err="1">
                <a:solidFill>
                  <a:srgbClr val="C00000"/>
                </a:solidFill>
              </a:rPr>
              <a:t>Лепбуки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3314" name="Picture 2" descr="C:\Users\User\Desktop\Фото з телефона 10 група\IMG-4b7fc77242f5582059cc7f9dc319d141-V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9124" y="214290"/>
            <a:ext cx="2786082" cy="37147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D6FDC3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10" y="1643050"/>
            <a:ext cx="3429024" cy="45720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4" y="3714752"/>
            <a:ext cx="3929090" cy="29468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2">
                <a:lumMod val="9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5257808" cy="939784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solidFill>
                  <a:srgbClr val="7030A0"/>
                </a:solidFill>
              </a:rPr>
              <a:t>Ігри на закріплення </a:t>
            </a:r>
            <a:br>
              <a:rPr lang="uk-UA" b="1" dirty="0">
                <a:solidFill>
                  <a:srgbClr val="7030A0"/>
                </a:solidFill>
              </a:rPr>
            </a:br>
            <a:r>
              <a:rPr lang="uk-UA" b="1" dirty="0">
                <a:solidFill>
                  <a:srgbClr val="7030A0"/>
                </a:solidFill>
              </a:rPr>
              <a:t>правил дорожнього руху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4942" y="214290"/>
            <a:ext cx="3071834" cy="2641595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1285860"/>
            <a:ext cx="3286148" cy="2464611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8" name="Содержимое 4"/>
          <p:cNvPicPr>
            <a:picLocks noGrp="1" noChangeAspect="1"/>
          </p:cNvPicPr>
          <p:nvPr>
            <p:ph sz="quarter" idx="1"/>
          </p:nvPr>
        </p:nvPicPr>
        <p:blipFill>
          <a:blip r:embed="rId4" cstate="email">
            <a:lum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3504" y="3357562"/>
            <a:ext cx="3525214" cy="2767495"/>
          </a:xfrm>
          <a:prstGeom prst="round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5852" y="3929066"/>
            <a:ext cx="3500462" cy="263564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57686" y="3786190"/>
            <a:ext cx="4143404" cy="2802664"/>
          </a:xfrm>
          <a:prstGeom prst="round2DiagRect">
            <a:avLst/>
          </a:prstGeom>
          <a:ln w="38100">
            <a:solidFill>
              <a:srgbClr val="FF99FF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1428736"/>
            <a:ext cx="3643302" cy="2743192"/>
          </a:xfrm>
          <a:prstGeom prst="round2DiagRect">
            <a:avLst/>
          </a:prstGeom>
          <a:noFill/>
          <a:ln w="38100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0" y="285728"/>
            <a:ext cx="5257808" cy="939784"/>
          </a:xfrm>
          <a:prstGeom prst="rect">
            <a:avLst/>
          </a:prstGeom>
        </p:spPr>
        <p:txBody>
          <a:bodyPr vert="horz" anchor="b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000" b="1" i="0" u="none" strike="noStrike" kern="1200" cap="small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Ігри на закріплення </a:t>
            </a:r>
            <a:br>
              <a:rPr kumimoji="0" lang="uk-UA" sz="3000" b="1" i="0" u="none" strike="noStrike" kern="1200" cap="small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uk-UA" sz="3000" b="1" i="0" u="none" strike="noStrike" kern="1200" cap="small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правил дорожнього руху</a:t>
            </a:r>
            <a:endParaRPr kumimoji="0" lang="ru-RU" sz="3000" b="1" i="0" u="none" strike="noStrike" kern="1200" cap="small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14"/>
          <a:stretch>
            <a:fillRect/>
          </a:stretch>
        </p:blipFill>
        <p:spPr bwMode="auto">
          <a:xfrm>
            <a:off x="5286380" y="214290"/>
            <a:ext cx="3091833" cy="3324228"/>
          </a:xfrm>
          <a:prstGeom prst="roundRect">
            <a:avLst/>
          </a:prstGeom>
          <a:noFill/>
          <a:ln w="38100">
            <a:solidFill>
              <a:srgbClr val="D6FDC3"/>
            </a:solidFill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224" y="4357694"/>
            <a:ext cx="3071834" cy="2303875"/>
          </a:xfrm>
          <a:prstGeom prst="round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7467600" cy="857256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solidFill>
                  <a:srgbClr val="C00000"/>
                </a:solidFill>
              </a:rPr>
              <a:t>ігри на закріплення правил пожежної безпеки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9256" y="928670"/>
            <a:ext cx="2928958" cy="3429024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1214422"/>
            <a:ext cx="2788504" cy="350046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lum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4612" y="3643314"/>
            <a:ext cx="3571900" cy="3064250"/>
          </a:xfrm>
          <a:prstGeom prst="round2Diag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501122" cy="582594"/>
          </a:xfrm>
        </p:spPr>
        <p:txBody>
          <a:bodyPr>
            <a:normAutofit/>
          </a:bodyPr>
          <a:lstStyle/>
          <a:p>
            <a:pPr algn="ctr"/>
            <a:r>
              <a:rPr lang="uk-UA" sz="2400" b="1" dirty="0">
                <a:solidFill>
                  <a:srgbClr val="C00000"/>
                </a:solidFill>
              </a:rPr>
              <a:t>"Я вчуся піклуватися про своє життя і здоров'я»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15362" name="Picture 2" descr="C:\Users\User\Desktop\Фото з телефона 10 група\Здоров'я\IMG-8ac62960ae19dc4c98493696874e0484-V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3240" y="928670"/>
            <a:ext cx="3138475" cy="2353857"/>
          </a:xfrm>
          <a:prstGeom prst="rect">
            <a:avLst/>
          </a:prstGeom>
          <a:ln w="5715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Содержимое 4"/>
          <p:cNvPicPr>
            <a:picLocks noChangeAspect="1"/>
          </p:cNvPicPr>
          <p:nvPr/>
        </p:nvPicPr>
        <p:blipFill>
          <a:blip r:embed="rId3" cstate="email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29388" y="2500306"/>
            <a:ext cx="2357454" cy="2970993"/>
          </a:xfrm>
          <a:prstGeom prst="rect">
            <a:avLst/>
          </a:prstGeom>
          <a:ln w="5715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Содержимое 4"/>
          <p:cNvPicPr>
            <a:picLocks noChangeAspect="1"/>
          </p:cNvPicPr>
          <p:nvPr/>
        </p:nvPicPr>
        <p:blipFill>
          <a:blip r:embed="rId4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86182" y="3643314"/>
            <a:ext cx="2286016" cy="2939163"/>
          </a:xfrm>
          <a:prstGeom prst="rect">
            <a:avLst/>
          </a:prstGeom>
          <a:ln w="57150" cap="sq" cmpd="thickThin">
            <a:solidFill>
              <a:srgbClr val="FF99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596" y="2643182"/>
            <a:ext cx="2928958" cy="3105156"/>
          </a:xfrm>
          <a:prstGeom prst="rect">
            <a:avLst/>
          </a:prstGeom>
          <a:ln w="57150" cap="sq" cmpd="thickThin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3643306" y="857232"/>
            <a:ext cx="4983942" cy="250033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anchor="b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small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 </a:t>
            </a:r>
            <a:r>
              <a:rPr kumimoji="0" lang="ru-RU" sz="3600" b="1" i="0" u="none" strike="noStrike" kern="1200" cap="small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найбільшій</a:t>
            </a:r>
            <a:r>
              <a:rPr kumimoji="0" lang="ru-RU" sz="3600" b="1" i="0" u="none" strike="noStrike" kern="1200" cap="small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600" b="1" i="0" u="none" strike="noStrike" kern="1200" cap="small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безпеці</a:t>
            </a:r>
            <a:r>
              <a:rPr kumimoji="0" lang="ru-RU" sz="3600" b="1" i="0" u="none" strike="noStrike" kern="1200" cap="small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той, </a:t>
            </a:r>
            <a:r>
              <a:rPr kumimoji="0" lang="ru-RU" sz="3600" b="1" i="0" u="none" strike="noStrike" kern="1200" cap="small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хто</a:t>
            </a:r>
            <a:r>
              <a:rPr kumimoji="0" lang="ru-RU" sz="3600" b="1" i="0" u="none" strike="noStrike" kern="1200" cap="small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600" b="1" i="0" u="none" strike="noStrike" kern="1200" cap="small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напоготові</a:t>
            </a:r>
            <a:r>
              <a:rPr kumimoji="0" lang="ru-RU" sz="3600" b="1" i="0" u="none" strike="noStrike" kern="1200" cap="small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3600" b="1" i="0" u="none" strike="noStrike" kern="1200" cap="small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навіть</a:t>
            </a:r>
            <a:r>
              <a:rPr kumimoji="0" lang="ru-RU" sz="3600" b="1" i="0" u="none" strike="noStrike" kern="1200" cap="small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коли </a:t>
            </a:r>
            <a:r>
              <a:rPr kumimoji="0" lang="ru-RU" sz="3600" b="1" i="0" u="none" strike="noStrike" kern="1200" cap="small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немає</a:t>
            </a:r>
            <a:r>
              <a:rPr kumimoji="0" lang="ru-RU" sz="3600" b="1" i="0" u="none" strike="noStrike" kern="1200" cap="small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600" b="1" i="0" u="none" strike="noStrike" kern="1200" cap="small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небезпеки</a:t>
            </a:r>
            <a:r>
              <a:rPr kumimoji="0" lang="ru-RU" sz="3600" b="1" i="0" u="none" strike="noStrike" kern="1200" cap="small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ru-RU" sz="3000" b="1" i="0" u="none" strike="noStrike" kern="1200" cap="small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Picture 2" descr="C:\Users\User\Desktop\CyrusVanceSo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928802"/>
            <a:ext cx="2628900" cy="3810000"/>
          </a:xfrm>
          <a:prstGeom prst="rect">
            <a:avLst/>
          </a:prstGeom>
          <a:ln w="228600" cap="sq" cmpd="thickThin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4143372" y="3857628"/>
            <a:ext cx="4572000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2400" b="1" dirty="0" err="1"/>
              <a:t>Сайрус</a:t>
            </a:r>
            <a:r>
              <a:rPr lang="ru-RU" sz="2400" b="1" dirty="0"/>
              <a:t> Вене Роберте, </a:t>
            </a:r>
            <a:r>
              <a:rPr lang="ru-RU" sz="2400" b="1" dirty="0" err="1"/>
              <a:t>державний</a:t>
            </a:r>
            <a:r>
              <a:rPr lang="ru-RU" sz="2400" b="1" dirty="0"/>
              <a:t> </a:t>
            </a:r>
            <a:r>
              <a:rPr lang="ru-RU" sz="2400" b="1" dirty="0" err="1"/>
              <a:t>секретар</a:t>
            </a:r>
            <a:r>
              <a:rPr lang="ru-RU" sz="2400" b="1" dirty="0"/>
              <a:t> США (1977-1979 </a:t>
            </a:r>
            <a:r>
              <a:rPr lang="ru-RU" sz="2400" b="1" dirty="0" err="1"/>
              <a:t>рр</a:t>
            </a:r>
            <a:r>
              <a:rPr lang="ru-RU" sz="2400" b="1" dirty="0"/>
              <a:t>.)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34" y="1142984"/>
            <a:ext cx="3690525" cy="4838748"/>
          </a:xfrm>
          <a:prstGeom prst="rect">
            <a:avLst/>
          </a:prstGeom>
          <a:ln w="228600" cap="sq" cmpd="thickThin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6" y="357166"/>
            <a:ext cx="3538526" cy="2653895"/>
          </a:xfrm>
          <a:prstGeom prst="rect">
            <a:avLst/>
          </a:prstGeom>
          <a:ln w="2286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3504" y="3214686"/>
            <a:ext cx="2428892" cy="3235360"/>
          </a:xfrm>
          <a:prstGeom prst="rect">
            <a:avLst/>
          </a:prstGeom>
          <a:ln w="228600" cap="sq" cmpd="thickThin">
            <a:solidFill>
              <a:schemeClr val="accent4">
                <a:lumMod val="40000"/>
                <a:lumOff val="6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357166"/>
            <a:ext cx="7467600" cy="439718"/>
          </a:xfrm>
        </p:spPr>
        <p:txBody>
          <a:bodyPr>
            <a:normAutofit fontScale="90000"/>
          </a:bodyPr>
          <a:lstStyle/>
          <a:p>
            <a:r>
              <a:rPr lang="uk-UA" dirty="0">
                <a:solidFill>
                  <a:srgbClr val="00B050"/>
                </a:solidFill>
              </a:rPr>
              <a:t>Поведінка в природному довкіллі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10" y="1214422"/>
            <a:ext cx="3643338" cy="2707485"/>
          </a:xfrm>
          <a:prstGeom prst="rect">
            <a:avLst/>
          </a:prstGeom>
          <a:ln w="228600" cap="sq" cmpd="thickThin">
            <a:solidFill>
              <a:srgbClr val="FF99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28" y="1071546"/>
            <a:ext cx="3307356" cy="2679378"/>
          </a:xfrm>
          <a:prstGeom prst="rect">
            <a:avLst/>
          </a:prstGeom>
          <a:ln w="2286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4612" y="4071942"/>
            <a:ext cx="4000528" cy="2470914"/>
          </a:xfrm>
          <a:prstGeom prst="rect">
            <a:avLst/>
          </a:prstGeom>
          <a:ln w="228600" cap="sq" cmpd="thickThin">
            <a:solidFill>
              <a:srgbClr val="93DB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ігри на формування знань безпечної поведінки в довкіллі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5" name="Содержимое 4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158" y="1285860"/>
            <a:ext cx="4357718" cy="4357718"/>
          </a:xfrm>
          <a:prstGeom prst="rect">
            <a:avLst/>
          </a:prstGeom>
          <a:ln w="190500" cap="sq">
            <a:solidFill>
              <a:srgbClr val="FF99FF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628" y="1214422"/>
            <a:ext cx="3346305" cy="46434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34" y="1571612"/>
            <a:ext cx="3246150" cy="3359895"/>
          </a:xfrm>
          <a:prstGeom prst="rect">
            <a:avLst/>
          </a:prstGeom>
          <a:ln w="228600" cap="sq" cmpd="thickThin">
            <a:solidFill>
              <a:srgbClr val="FF99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00750" cy="725470"/>
          </a:xfrm>
        </p:spPr>
        <p:txBody>
          <a:bodyPr>
            <a:normAutofit fontScale="90000"/>
          </a:bodyPr>
          <a:lstStyle/>
          <a:p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ігри на формування знань безпечної поведінки в довкіллі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9058" y="3357562"/>
            <a:ext cx="2358011" cy="3152224"/>
          </a:xfrm>
          <a:prstGeom prst="rect">
            <a:avLst/>
          </a:prstGeom>
          <a:ln w="228600" cap="sq" cmpd="thickThin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4942" y="1071546"/>
            <a:ext cx="3238523" cy="2428892"/>
          </a:xfrm>
          <a:prstGeom prst="rect">
            <a:avLst/>
          </a:prstGeom>
          <a:ln w="228600" cap="sq" cmpd="thickThin">
            <a:solidFill>
              <a:srgbClr val="99FFCC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39784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uk-UA" sz="2000" b="1" cap="none" dirty="0">
                <a:ln/>
                <a:solidFill>
                  <a:schemeClr val="accent3"/>
                </a:solidFill>
              </a:rPr>
              <a:t>Під час організованої навчальної діяльності діти вчаться диференціювати поняття «безпечне» і «небезпечне»</a:t>
            </a:r>
            <a:endParaRPr lang="ru-RU" sz="2000" b="1" cap="none" dirty="0">
              <a:ln/>
              <a:solidFill>
                <a:schemeClr val="accent3"/>
              </a:solidFill>
            </a:endParaRPr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37183">
            <a:off x="554147" y="1329152"/>
            <a:ext cx="3458261" cy="37616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D6FDC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3372" y="4429132"/>
            <a:ext cx="2643206" cy="22380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4" y="1285860"/>
            <a:ext cx="3714775" cy="27860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142852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uk-UA" sz="2000" b="1" dirty="0">
                <a:solidFill>
                  <a:schemeClr val="accent2">
                    <a:lumMod val="75000"/>
                  </a:schemeClr>
                </a:solidFill>
              </a:rPr>
              <a:t>Під час проведення "Тижня безпеки дитини" навчальні заняття збагачуються сюжетно-ігровим змістом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596" y="1285860"/>
            <a:ext cx="3221561" cy="33002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5" name="Содержимое 4"/>
          <p:cNvPicPr>
            <a:picLocks noGrp="1" noChangeAspect="1"/>
          </p:cNvPicPr>
          <p:nvPr>
            <p:ph sz="quarter" idx="1"/>
          </p:nvPr>
        </p:nvPicPr>
        <p:blipFill>
          <a:blip r:embed="rId3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6050" y="4000504"/>
            <a:ext cx="5214974" cy="2336960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3372" y="1285860"/>
            <a:ext cx="4120601" cy="23661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4786346" cy="58259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uk-UA" b="1" cap="none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“Прогулянка</a:t>
            </a:r>
            <a:r>
              <a:rPr lang="uk-UA" b="1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uk-UA" b="1" cap="none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містом”</a:t>
            </a:r>
            <a:endParaRPr lang="ru-RU" b="1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14942" y="857232"/>
            <a:ext cx="3071834" cy="2264442"/>
          </a:xfrm>
          <a:prstGeom prst="rect">
            <a:avLst/>
          </a:prstGeom>
          <a:ln w="228600" cap="sq" cmpd="thickThin">
            <a:solidFill>
              <a:srgbClr val="99FFCC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1214422"/>
            <a:ext cx="4143404" cy="2866812"/>
          </a:xfrm>
          <a:prstGeom prst="rect">
            <a:avLst/>
          </a:prstGeom>
          <a:ln w="228600" cap="sq" cmpd="thickThin">
            <a:solidFill>
              <a:schemeClr val="bg2">
                <a:lumMod val="9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4" descr="PB160113"/>
          <p:cNvPicPr>
            <a:picLocks noChangeAspect="1" noChangeArrowheads="1"/>
          </p:cNvPicPr>
          <p:nvPr/>
        </p:nvPicPr>
        <p:blipFill>
          <a:blip r:embed="rId4" cstate="email">
            <a:lum bright="12000" contras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43372" y="3857628"/>
            <a:ext cx="3571900" cy="2502436"/>
          </a:xfrm>
          <a:prstGeom prst="rect">
            <a:avLst/>
          </a:prstGeom>
          <a:ln w="228600" cap="sq" cmpd="thickThin">
            <a:solidFill>
              <a:srgbClr val="93DB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7467600" cy="58259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uk-UA" dirty="0" err="1"/>
              <a:t>“Прогулянка</a:t>
            </a:r>
            <a:r>
              <a:rPr lang="uk-UA" dirty="0"/>
              <a:t> </a:t>
            </a:r>
            <a:r>
              <a:rPr lang="uk-UA" dirty="0" err="1"/>
              <a:t>містом”</a:t>
            </a:r>
            <a:endParaRPr lang="ru-RU" dirty="0"/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86314" y="1500174"/>
            <a:ext cx="3714776" cy="3714776"/>
          </a:xfrm>
          <a:prstGeom prst="rect">
            <a:avLst/>
          </a:prstGeom>
          <a:ln w="228600" cap="sq" cmpd="thickThin">
            <a:solidFill>
              <a:srgbClr val="FF99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4348" y="1214422"/>
            <a:ext cx="2928958" cy="3370434"/>
          </a:xfrm>
          <a:prstGeom prst="rect">
            <a:avLst/>
          </a:prstGeom>
          <a:ln w="228600" cap="sq" cmpd="thickThin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00364" y="4357694"/>
            <a:ext cx="2055360" cy="2214578"/>
          </a:xfrm>
          <a:prstGeom prst="rect">
            <a:avLst/>
          </a:prstGeom>
          <a:ln w="228600" cap="sq" cmpd="thickThin">
            <a:solidFill>
              <a:schemeClr val="accent4">
                <a:lumMod val="40000"/>
                <a:lumOff val="6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972056" cy="582594"/>
          </a:xfrm>
        </p:spPr>
        <p:txBody>
          <a:bodyPr/>
          <a:lstStyle/>
          <a:p>
            <a:pPr algn="ctr"/>
            <a:r>
              <a:rPr lang="uk-UA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«Я здоров’я збережу»</a:t>
            </a:r>
            <a:endParaRPr lang="ru-RU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2198" y="357166"/>
            <a:ext cx="2437485" cy="3681394"/>
          </a:xfrm>
          <a:prstGeom prst="rect">
            <a:avLst/>
          </a:prstGeom>
          <a:ln w="190500" cap="sq">
            <a:solidFill>
              <a:srgbClr val="99FFCC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8662" y="1142984"/>
            <a:ext cx="4214842" cy="2791314"/>
          </a:xfrm>
          <a:prstGeom prst="rect">
            <a:avLst/>
          </a:prstGeom>
          <a:ln w="1905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786314" y="3714752"/>
            <a:ext cx="3067508" cy="2830511"/>
          </a:xfrm>
          <a:prstGeom prst="rect">
            <a:avLst/>
          </a:prstGeom>
          <a:ln w="190500" cap="sq">
            <a:solidFill>
              <a:srgbClr val="FF99FF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3" descr="E:\Фото, Відео\Фото Сталий розвиток\CBCh6byZQmw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4414" y="4214818"/>
            <a:ext cx="3071834" cy="2275546"/>
          </a:xfrm>
          <a:prstGeom prst="rect">
            <a:avLst/>
          </a:prstGeom>
          <a:ln w="190500" cap="sq">
            <a:solidFill>
              <a:srgbClr val="93DBFF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72188" cy="796908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b="1" i="1" dirty="0"/>
              <a:t>використання посібників, літературних творів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43362" cy="4900634"/>
          </a:xfrm>
        </p:spPr>
        <p:txBody>
          <a:bodyPr>
            <a:normAutofit fontScale="70000" lnSpcReduction="20000"/>
          </a:bodyPr>
          <a:lstStyle/>
          <a:p>
            <a:r>
              <a:rPr lang="uk-UA" b="1" i="1" dirty="0"/>
              <a:t>« Уроки Ушинського»</a:t>
            </a:r>
            <a:endParaRPr lang="ru-RU" dirty="0"/>
          </a:p>
          <a:p>
            <a:r>
              <a:rPr lang="uk-UA" b="1" i="1" dirty="0"/>
              <a:t>« Уроки екології»</a:t>
            </a:r>
            <a:endParaRPr lang="ru-RU" dirty="0"/>
          </a:p>
          <a:p>
            <a:r>
              <a:rPr lang="uk-UA" b="1" i="1" dirty="0"/>
              <a:t>« Дитячі захворювання»</a:t>
            </a:r>
            <a:endParaRPr lang="ru-RU" dirty="0"/>
          </a:p>
          <a:p>
            <a:r>
              <a:rPr lang="uk-UA" b="1" i="1" dirty="0"/>
              <a:t>« Я росту»</a:t>
            </a:r>
            <a:endParaRPr lang="ru-RU" dirty="0"/>
          </a:p>
          <a:p>
            <a:r>
              <a:rPr lang="uk-UA" b="1" i="1" dirty="0"/>
              <a:t>«Права дитини»</a:t>
            </a:r>
            <a:endParaRPr lang="ru-RU" dirty="0"/>
          </a:p>
          <a:p>
            <a:r>
              <a:rPr lang="uk-UA" b="1" i="1" dirty="0"/>
              <a:t>« Пожежна безпека»</a:t>
            </a:r>
            <a:endParaRPr lang="ru-RU" dirty="0"/>
          </a:p>
          <a:p>
            <a:r>
              <a:rPr lang="uk-UA" b="1" i="1" dirty="0"/>
              <a:t>« Чистота запорука </a:t>
            </a:r>
            <a:r>
              <a:rPr lang="uk-UA" b="1" i="1" dirty="0" err="1"/>
              <a:t>здоров’я”</a:t>
            </a:r>
            <a:endParaRPr lang="ru-RU" dirty="0"/>
          </a:p>
          <a:p>
            <a:r>
              <a:rPr lang="uk-UA" b="1" i="1" dirty="0"/>
              <a:t> « Побутові прилади»</a:t>
            </a:r>
            <a:endParaRPr lang="ru-RU" dirty="0"/>
          </a:p>
          <a:p>
            <a:r>
              <a:rPr lang="uk-UA" b="1" i="1" dirty="0"/>
              <a:t>« Будь обережним на льоду»</a:t>
            </a:r>
            <a:endParaRPr lang="ru-RU" dirty="0"/>
          </a:p>
          <a:p>
            <a:r>
              <a:rPr lang="uk-UA" b="1" i="1" dirty="0"/>
              <a:t>« Подбай про свою безпеку»</a:t>
            </a:r>
            <a:endParaRPr lang="ru-RU" dirty="0"/>
          </a:p>
          <a:p>
            <a:r>
              <a:rPr lang="uk-UA" b="1" i="1" dirty="0"/>
              <a:t> « Абетка пішохода»</a:t>
            </a:r>
            <a:endParaRPr lang="ru-RU" dirty="0"/>
          </a:p>
          <a:p>
            <a:r>
              <a:rPr lang="uk-UA" b="1" i="1" dirty="0"/>
              <a:t>« Номери телефонів екстрених служб»</a:t>
            </a:r>
            <a:endParaRPr lang="ru-RU" dirty="0"/>
          </a:p>
          <a:p>
            <a:r>
              <a:rPr lang="uk-UA" b="1" i="1" dirty="0"/>
              <a:t> « Правила маленького пішохода»</a:t>
            </a:r>
            <a:endParaRPr lang="ru-RU" dirty="0"/>
          </a:p>
          <a:p>
            <a:r>
              <a:rPr lang="uk-UA" b="1" i="1" dirty="0"/>
              <a:t>« Небезпека в природі»</a:t>
            </a:r>
            <a:endParaRPr lang="ru-RU" dirty="0"/>
          </a:p>
          <a:p>
            <a:r>
              <a:rPr lang="uk-UA" b="1" i="1" dirty="0"/>
              <a:t>« Побутова техніка і інструменти».</a:t>
            </a:r>
            <a:endParaRPr lang="ru-RU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5140" y="214290"/>
            <a:ext cx="2143140" cy="2368516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2071678"/>
            <a:ext cx="2225261" cy="2967014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7" name="Picture 7" descr="PB160052"/>
          <p:cNvPicPr>
            <a:picLocks noChangeAspect="1" noChangeArrowheads="1"/>
          </p:cNvPicPr>
          <p:nvPr/>
        </p:nvPicPr>
        <p:blipFill>
          <a:blip r:embed="rId4" cstate="email">
            <a:lum contrast="4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43702" y="3551920"/>
            <a:ext cx="2143140" cy="3057088"/>
          </a:xfrm>
          <a:prstGeom prst="rect">
            <a:avLst/>
          </a:prstGeom>
          <a:noFill/>
          <a:ln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428604"/>
            <a:ext cx="7467600" cy="35004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73050" indent="-6350">
              <a:buNone/>
            </a:pPr>
            <a:r>
              <a:rPr lang="uk-UA" sz="3000" b="1" dirty="0"/>
              <a:t>Щасливе</a:t>
            </a:r>
            <a:r>
              <a:rPr lang="uk-UA" sz="3000" dirty="0"/>
              <a:t> дитинство - це означає безтурботне, цікаве, радісне, але найголовніше — безпечне. А найважливішою умовою безпеки маляти є прищеплення йому з самого раннього віку необхідних знань про безпечну поведінку.</a:t>
            </a:r>
            <a:endParaRPr lang="ru-RU" sz="3000" dirty="0"/>
          </a:p>
          <a:p>
            <a:endParaRPr lang="ru-RU" dirty="0"/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28" y="3357562"/>
            <a:ext cx="3857652" cy="256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0100" y="4143380"/>
            <a:ext cx="3713872" cy="2486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/>
          <a:lstStyle/>
          <a:p>
            <a:r>
              <a:rPr lang="uk-UA" b="1" dirty="0">
                <a:solidFill>
                  <a:schemeClr val="accent1">
                    <a:lumMod val="75000"/>
                  </a:schemeClr>
                </a:solidFill>
              </a:rPr>
              <a:t>Організоване дозвілля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472" y="1071546"/>
            <a:ext cx="3857620" cy="2283905"/>
          </a:xfrm>
          <a:prstGeom prst="rect">
            <a:avLst/>
          </a:prstGeom>
          <a:ln w="1905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2132" y="714356"/>
            <a:ext cx="3214710" cy="2772160"/>
          </a:xfrm>
          <a:prstGeom prst="rect">
            <a:avLst/>
          </a:prstGeom>
          <a:ln w="1905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8662" y="3643314"/>
            <a:ext cx="3571900" cy="2679228"/>
          </a:xfrm>
          <a:prstGeom prst="rect">
            <a:avLst/>
          </a:prstGeom>
          <a:ln w="190500" cap="sq">
            <a:solidFill>
              <a:srgbClr val="92D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28" y="3857628"/>
            <a:ext cx="3357586" cy="2518476"/>
          </a:xfrm>
          <a:prstGeom prst="rect">
            <a:avLst/>
          </a:prstGeom>
          <a:ln w="190500" cap="sq">
            <a:solidFill>
              <a:srgbClr val="93DBFF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7467600" cy="58259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uk-UA" dirty="0"/>
              <a:t>Різні види театрів</a:t>
            </a:r>
            <a:endParaRPr lang="ru-RU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10" y="1214422"/>
            <a:ext cx="3500462" cy="2341356"/>
          </a:xfrm>
          <a:prstGeom prst="rect">
            <a:avLst/>
          </a:prstGeom>
          <a:ln w="190500" cap="sq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8" descr="PB160031"/>
          <p:cNvPicPr>
            <a:picLocks noChangeAspect="1" noChangeArrowheads="1"/>
          </p:cNvPicPr>
          <p:nvPr/>
        </p:nvPicPr>
        <p:blipFill>
          <a:blip r:embed="rId3" cstate="email">
            <a:lum bright="20000"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29190" y="3929066"/>
            <a:ext cx="3500462" cy="2625347"/>
          </a:xfrm>
          <a:prstGeom prst="rect">
            <a:avLst/>
          </a:prstGeom>
          <a:ln w="190500" cap="sq">
            <a:solidFill>
              <a:srgbClr val="92D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4" y="1000108"/>
            <a:ext cx="3507422" cy="2696239"/>
          </a:xfrm>
          <a:prstGeom prst="rect">
            <a:avLst/>
          </a:prstGeom>
          <a:ln w="190500" cap="sq">
            <a:solidFill>
              <a:schemeClr val="bg2">
                <a:lumMod val="9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3786190"/>
            <a:ext cx="4143404" cy="2758898"/>
          </a:xfrm>
          <a:prstGeom prst="rect">
            <a:avLst/>
          </a:prstGeom>
          <a:ln w="190500" cap="sq">
            <a:solidFill>
              <a:srgbClr val="FF99FF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42852"/>
            <a:ext cx="7467600" cy="796908"/>
          </a:xfrm>
        </p:spPr>
        <p:txBody>
          <a:bodyPr>
            <a:noAutofit/>
          </a:bodyPr>
          <a:lstStyle/>
          <a:p>
            <a:pPr algn="ctr"/>
            <a:r>
              <a:rPr lang="uk-UA" sz="2000" dirty="0">
                <a:solidFill>
                  <a:schemeClr val="tx1"/>
                </a:solidFill>
              </a:rPr>
              <a:t>Цікаві та пізнавальні зустрічі сприяють виробленню у дітей стереотипів безпечної поведінки.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35352">
            <a:off x="503265" y="1316199"/>
            <a:ext cx="4586120" cy="2118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46"/>
          <a:stretch>
            <a:fillRect/>
          </a:stretch>
        </p:blipFill>
        <p:spPr bwMode="auto">
          <a:xfrm rot="250439">
            <a:off x="5543319" y="1083285"/>
            <a:ext cx="2402943" cy="3221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83056">
            <a:off x="717701" y="3561904"/>
            <a:ext cx="3686396" cy="2777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4286256"/>
            <a:ext cx="4071966" cy="2199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/>
          <a:lstStyle/>
          <a:p>
            <a:r>
              <a:rPr lang="uk-UA" dirty="0">
                <a:solidFill>
                  <a:srgbClr val="7030A0"/>
                </a:solidFill>
              </a:rPr>
              <a:t>Зустріч з ювенальною поліцією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72" y="932287"/>
            <a:ext cx="3599866" cy="2884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29443">
            <a:off x="4622140" y="1074668"/>
            <a:ext cx="4176332" cy="2485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59087">
            <a:off x="2342902" y="3749342"/>
            <a:ext cx="4643470" cy="2568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011222"/>
          </a:xfrm>
        </p:spPr>
        <p:txBody>
          <a:bodyPr/>
          <a:lstStyle/>
          <a:p>
            <a:r>
              <a:rPr lang="uk-UA" dirty="0">
                <a:solidFill>
                  <a:srgbClr val="7030A0"/>
                </a:solidFill>
              </a:rPr>
              <a:t>Закріплення правил ПДР спільно з працівниками поліції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10" y="1357298"/>
            <a:ext cx="5429288" cy="2507865"/>
          </a:xfrm>
          <a:prstGeom prst="rect">
            <a:avLst/>
          </a:prstGeom>
          <a:ln w="190500" cap="sq">
            <a:solidFill>
              <a:srgbClr val="99FFCC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6116" y="4000504"/>
            <a:ext cx="5426706" cy="2506672"/>
          </a:xfrm>
          <a:prstGeom prst="rect">
            <a:avLst/>
          </a:prstGeom>
          <a:ln w="1905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8436" name="Picture 4" descr="C:\Users\User\Desktop\01e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4500570"/>
            <a:ext cx="2857520" cy="1607356"/>
          </a:xfrm>
          <a:prstGeom prst="rect">
            <a:avLst/>
          </a:prstGeom>
          <a:noFill/>
        </p:spPr>
      </p:pic>
      <p:pic>
        <p:nvPicPr>
          <p:cNvPr id="18437" name="Picture 5" descr="C:\Users\User\Desktop\unnamed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0826" y="1571612"/>
            <a:ext cx="2021522" cy="19002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7467600" cy="796908"/>
          </a:xfrm>
        </p:spPr>
        <p:txBody>
          <a:bodyPr/>
          <a:lstStyle/>
          <a:p>
            <a:r>
              <a:rPr lang="uk-UA" dirty="0">
                <a:solidFill>
                  <a:srgbClr val="7030A0"/>
                </a:solidFill>
              </a:rPr>
              <a:t>Огляд поліцейської машини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19460" name="Picture 4" descr="C:\Users\User\Desktop\images (4)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4942" y="1214422"/>
            <a:ext cx="2857520" cy="1986455"/>
          </a:xfrm>
          <a:prstGeom prst="rect">
            <a:avLst/>
          </a:prstGeom>
          <a:noFill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571876"/>
            <a:ext cx="3857652" cy="28932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1604" y="1071546"/>
            <a:ext cx="3286148" cy="24646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99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48" y="3714752"/>
            <a:ext cx="2790543" cy="28574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>
            <a:normAutofit fontScale="90000"/>
          </a:bodyPr>
          <a:lstStyle/>
          <a:p>
            <a:r>
              <a:rPr lang="uk-UA" dirty="0">
                <a:solidFill>
                  <a:srgbClr val="7030A0"/>
                </a:solidFill>
              </a:rPr>
              <a:t>Зустрічі завжди проходять на позитиві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19460" name="Picture 4" descr="C:\Users\User\Desktop\images (4)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43570" y="714356"/>
            <a:ext cx="2781310" cy="1933476"/>
          </a:xfrm>
          <a:prstGeom prst="rect">
            <a:avLst/>
          </a:prstGeom>
          <a:noFill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72" y="1214422"/>
            <a:ext cx="3857652" cy="24758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99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2066" y="3143248"/>
            <a:ext cx="3538526" cy="26538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9FFCC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2976" y="3857628"/>
            <a:ext cx="3754427" cy="28158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7467600" cy="582594"/>
          </a:xfrm>
        </p:spPr>
        <p:txBody>
          <a:bodyPr>
            <a:noAutofit/>
          </a:bodyPr>
          <a:lstStyle/>
          <a:p>
            <a:pPr algn="ctr"/>
            <a:r>
              <a:rPr lang="uk-UA" sz="2400" b="1" dirty="0">
                <a:solidFill>
                  <a:srgbClr val="C00000"/>
                </a:solidFill>
              </a:rPr>
              <a:t>Зустріч пожежною бригадою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3643314"/>
            <a:ext cx="4000528" cy="30003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6" y="3643314"/>
            <a:ext cx="4072050" cy="27136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1538" y="714356"/>
            <a:ext cx="5715040" cy="26398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509" name="Picture 5" descr="C:\Users\User\Desktop\images (2)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29454" y="1214422"/>
            <a:ext cx="1920805" cy="19954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7467600" cy="582594"/>
          </a:xfrm>
        </p:spPr>
        <p:txBody>
          <a:bodyPr>
            <a:noAutofit/>
          </a:bodyPr>
          <a:lstStyle/>
          <a:p>
            <a:pPr algn="ctr"/>
            <a:r>
              <a:rPr lang="uk-UA" sz="2400" b="1" dirty="0">
                <a:solidFill>
                  <a:srgbClr val="C00000"/>
                </a:solidFill>
              </a:rPr>
              <a:t>Зустріч пожежною бригадою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1000108"/>
            <a:ext cx="3786214" cy="252167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3786190"/>
            <a:ext cx="3786214" cy="252167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2" y="857232"/>
            <a:ext cx="4071966" cy="271199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1" y="3811681"/>
            <a:ext cx="4000528" cy="2664414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7467600" cy="868346"/>
          </a:xfrm>
        </p:spPr>
        <p:txBody>
          <a:bodyPr>
            <a:noAutofit/>
          </a:bodyPr>
          <a:lstStyle/>
          <a:p>
            <a:pPr algn="ctr"/>
            <a:r>
              <a:rPr lang="uk-UA" sz="2400" b="1" dirty="0">
                <a:solidFill>
                  <a:srgbClr val="C00000"/>
                </a:solidFill>
              </a:rPr>
              <a:t>Професіонали своєї справи – завжди авторитет для дітей!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1428736"/>
            <a:ext cx="8426997" cy="42400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uk-UA" sz="2700" dirty="0"/>
              <a:t>Організація роботи з безпеки життєдіяльності з дітьми базується за такими основними напрямками: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3071770" y="1357298"/>
          <a:ext cx="6072230" cy="53117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4818" name="Picture 2" descr="C:\Users\User\Desktop\images (1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20" y="5286388"/>
            <a:ext cx="3514725" cy="1304925"/>
          </a:xfrm>
          <a:prstGeom prst="rect">
            <a:avLst/>
          </a:prstGeom>
          <a:noFill/>
        </p:spPr>
      </p:pic>
      <p:pic>
        <p:nvPicPr>
          <p:cNvPr id="34819" name="Picture 3" descr="C:\Users\User\Desktop\unnamed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786" y="2214554"/>
            <a:ext cx="2227734" cy="20859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dirty="0"/>
              <a:t>форми роботи з педагогами та працівниками закладу: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14734" cy="2400304"/>
          </a:xfrm>
        </p:spPr>
        <p:txBody>
          <a:bodyPr/>
          <a:lstStyle/>
          <a:p>
            <a:pPr lvl="0"/>
            <a:r>
              <a:rPr lang="uk-UA" dirty="0"/>
              <a:t>Інструктажі</a:t>
            </a:r>
            <a:endParaRPr lang="ru-RU" dirty="0"/>
          </a:p>
          <a:p>
            <a:pPr lvl="0"/>
            <a:r>
              <a:rPr lang="uk-UA" dirty="0" err="1"/>
              <a:t>Відеосемінари</a:t>
            </a:r>
            <a:r>
              <a:rPr lang="uk-UA" dirty="0"/>
              <a:t>, семінари-практикуми</a:t>
            </a:r>
            <a:endParaRPr lang="ru-RU" dirty="0"/>
          </a:p>
          <a:p>
            <a:pPr lvl="0"/>
            <a:r>
              <a:rPr lang="uk-UA" dirty="0"/>
              <a:t>Педагогічні ради</a:t>
            </a:r>
            <a:endParaRPr lang="ru-RU" dirty="0"/>
          </a:p>
          <a:p>
            <a:pPr lvl="0"/>
            <a:endParaRPr lang="ru-RU" dirty="0"/>
          </a:p>
          <a:p>
            <a:endParaRPr lang="ru-RU" dirty="0"/>
          </a:p>
        </p:txBody>
      </p:sp>
      <p:pic>
        <p:nvPicPr>
          <p:cNvPr id="8" name="Picture 5" descr="D:\Фото, Відео\всі фото\Вихователь року 2013\Вихов року 2015\Вихов року 2015 фото\1200\DSC_426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0694" y="928670"/>
            <a:ext cx="2357454" cy="2682620"/>
          </a:xfrm>
          <a:prstGeom prst="round2Diag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8662" y="3929066"/>
            <a:ext cx="3357586" cy="251819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7" name="Picture 3" descr="H:\Всі фото 2\Педрада фото 2017\IMG_20180215_144951_HDR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4" y="4000504"/>
            <a:ext cx="3428885" cy="2571664"/>
          </a:xfrm>
          <a:prstGeom prst="round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86502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dirty="0">
                <a:solidFill>
                  <a:schemeClr val="accent3">
                    <a:lumMod val="75000"/>
                  </a:schemeClr>
                </a:solidFill>
              </a:rPr>
              <a:t>форми роботи з педагогами та працівниками закладу: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43362" cy="4873752"/>
          </a:xfrm>
        </p:spPr>
        <p:txBody>
          <a:bodyPr/>
          <a:lstStyle/>
          <a:p>
            <a:pPr lvl="0"/>
            <a:r>
              <a:rPr lang="uk-UA" dirty="0"/>
              <a:t>Тренінги, майстерки, консультації</a:t>
            </a:r>
            <a:endParaRPr lang="ru-RU" dirty="0"/>
          </a:p>
          <a:p>
            <a:pPr lvl="0"/>
            <a:r>
              <a:rPr lang="uk-UA" dirty="0"/>
              <a:t>Методичні рекомендації (пам’ятки, поради)</a:t>
            </a:r>
            <a:endParaRPr lang="ru-RU" dirty="0"/>
          </a:p>
          <a:p>
            <a:pPr lvl="0"/>
            <a:r>
              <a:rPr lang="uk-UA" dirty="0"/>
              <a:t>Круглі столи за участю </a:t>
            </a:r>
          </a:p>
          <a:p>
            <a:pPr lvl="0">
              <a:buNone/>
            </a:pPr>
            <a:r>
              <a:rPr lang="uk-UA" dirty="0"/>
              <a:t>запрошених фахівців</a:t>
            </a:r>
          </a:p>
          <a:p>
            <a:pPr lvl="0"/>
            <a:endParaRPr lang="ru-RU" dirty="0"/>
          </a:p>
          <a:p>
            <a:endParaRPr lang="ru-RU" dirty="0"/>
          </a:p>
        </p:txBody>
      </p:sp>
      <p:pic>
        <p:nvPicPr>
          <p:cNvPr id="8" name="Picture 4" descr="G:\Семінар з ЦЗ 2024\Фото та відео заходи\Психологічний тренінг 2024\IMG_20240319_13545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500174"/>
            <a:ext cx="4019080" cy="22145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28" y="3929066"/>
            <a:ext cx="3214710" cy="24110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99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2" descr="H:\Всі фото 2\Виставити на сайт\IMG_121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1538" y="4286256"/>
            <a:ext cx="3000396" cy="19983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011222"/>
          </a:xfrm>
        </p:spPr>
        <p:txBody>
          <a:bodyPr>
            <a:noAutofit/>
          </a:bodyPr>
          <a:lstStyle/>
          <a:p>
            <a:pPr algn="ctr"/>
            <a:r>
              <a:rPr lang="uk-UA" sz="2400" b="1" dirty="0" err="1">
                <a:solidFill>
                  <a:schemeClr val="accent1">
                    <a:lumMod val="75000"/>
                  </a:schemeClr>
                </a:solidFill>
              </a:rPr>
              <a:t>Психоедукаційний</a:t>
            </a:r>
            <a:r>
              <a:rPr lang="uk-UA" sz="2400" b="1" dirty="0">
                <a:solidFill>
                  <a:schemeClr val="accent1">
                    <a:lumMod val="75000"/>
                  </a:schemeClr>
                </a:solidFill>
              </a:rPr>
              <a:t> тренінг </a:t>
            </a:r>
            <a:r>
              <a:rPr lang="uk-UA" sz="2400" b="1" dirty="0" err="1">
                <a:solidFill>
                  <a:schemeClr val="accent1">
                    <a:lumMod val="75000"/>
                  </a:schemeClr>
                </a:solidFill>
              </a:rPr>
              <a:t>“Подолання</a:t>
            </a:r>
            <a:r>
              <a:rPr lang="uk-UA" sz="2400" b="1" dirty="0">
                <a:solidFill>
                  <a:schemeClr val="accent1">
                    <a:lumMod val="75000"/>
                  </a:schemeClr>
                </a:solidFill>
              </a:rPr>
              <a:t> стресових станів та підтримка ментального </a:t>
            </a:r>
            <a:r>
              <a:rPr lang="uk-UA" sz="2400" b="1" dirty="0" err="1">
                <a:solidFill>
                  <a:schemeClr val="accent1">
                    <a:lumMod val="75000"/>
                  </a:schemeClr>
                </a:solidFill>
              </a:rPr>
              <a:t>здоров’я”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752" y="1285860"/>
            <a:ext cx="3357586" cy="24110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1285860"/>
            <a:ext cx="4000528" cy="2706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557" name="Picture 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72" y="4143380"/>
            <a:ext cx="3929090" cy="24246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4" y="3857628"/>
            <a:ext cx="3729027" cy="27967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39718"/>
          </a:xfrm>
        </p:spPr>
        <p:txBody>
          <a:bodyPr>
            <a:normAutofit fontScale="90000"/>
          </a:bodyPr>
          <a:lstStyle/>
          <a:p>
            <a:r>
              <a:rPr lang="uk-UA" dirty="0" err="1">
                <a:solidFill>
                  <a:schemeClr val="accent1">
                    <a:lumMod val="75000"/>
                  </a:schemeClr>
                </a:solidFill>
              </a:rPr>
              <a:t>Психоедукаційний</a:t>
            </a:r>
            <a:r>
              <a:rPr lang="uk-UA" dirty="0">
                <a:solidFill>
                  <a:schemeClr val="accent1">
                    <a:lumMod val="75000"/>
                  </a:schemeClr>
                </a:solidFill>
              </a:rPr>
              <a:t> тренінг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3857628"/>
            <a:ext cx="4000496" cy="22502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224" y="1071546"/>
            <a:ext cx="3214710" cy="24110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11552" y="1000108"/>
            <a:ext cx="3846662" cy="2000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3" descr="D:\IMG-Загальне фото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4" y="3500438"/>
            <a:ext cx="3643338" cy="27325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>
                <a:solidFill>
                  <a:srgbClr val="C00000"/>
                </a:solidFill>
              </a:rPr>
              <a:t>Тренінг по наданню першої </a:t>
            </a:r>
            <a:r>
              <a:rPr lang="uk-UA" dirty="0" err="1">
                <a:solidFill>
                  <a:srgbClr val="C00000"/>
                </a:solidFill>
              </a:rPr>
              <a:t>домедичної</a:t>
            </a:r>
            <a:r>
              <a:rPr lang="uk-UA" dirty="0">
                <a:solidFill>
                  <a:srgbClr val="C00000"/>
                </a:solidFill>
              </a:rPr>
              <a:t> допомоги з залученням працівника </a:t>
            </a:r>
            <a:r>
              <a:rPr lang="uk-UA" dirty="0" err="1">
                <a:solidFill>
                  <a:srgbClr val="C00000"/>
                </a:solidFill>
              </a:rPr>
              <a:t>“Червоного</a:t>
            </a:r>
            <a:r>
              <a:rPr lang="uk-UA" dirty="0">
                <a:solidFill>
                  <a:srgbClr val="C00000"/>
                </a:solidFill>
              </a:rPr>
              <a:t> </a:t>
            </a:r>
            <a:r>
              <a:rPr lang="uk-UA" dirty="0" err="1">
                <a:solidFill>
                  <a:srgbClr val="C00000"/>
                </a:solidFill>
              </a:rPr>
              <a:t>хреста”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email">
            <a:lum bright="1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8662" y="1714488"/>
            <a:ext cx="7000924" cy="466158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7467600" cy="1143008"/>
          </a:xfrm>
        </p:spPr>
        <p:txBody>
          <a:bodyPr>
            <a:normAutofit/>
          </a:bodyPr>
          <a:lstStyle/>
          <a:p>
            <a:pPr algn="ctr"/>
            <a:r>
              <a:rPr lang="uk-UA" dirty="0">
                <a:solidFill>
                  <a:srgbClr val="C00000"/>
                </a:solidFill>
              </a:rPr>
              <a:t>Співпраця з НМЦ ЦЗ та БДЖ у Вінницькій області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Picture 6" descr="G:\Семінар з ЦЗ 2024\Укриття ЦЗ\170929870324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1428736"/>
            <a:ext cx="4929222" cy="26021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7356" y="4214818"/>
            <a:ext cx="5309973" cy="24527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7818" y="1500174"/>
            <a:ext cx="3392991" cy="25781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01014" cy="1225536"/>
          </a:xfrm>
        </p:spPr>
        <p:txBody>
          <a:bodyPr>
            <a:noAutofit/>
          </a:bodyPr>
          <a:lstStyle/>
          <a:p>
            <a:pPr algn="ctr"/>
            <a:r>
              <a:rPr lang="uk-UA" sz="2400" b="1" dirty="0">
                <a:solidFill>
                  <a:srgbClr val="C00000"/>
                </a:solidFill>
              </a:rPr>
              <a:t>Мета співпраці з батьківською громадою закладу з питань безпеки життєдіяльності: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1643050"/>
            <a:ext cx="7467600" cy="20002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lvl="0"/>
            <a:r>
              <a:rPr lang="uk-UA" dirty="0"/>
              <a:t>Підвищувати рівень психолого-педагогічних знань батьків через формування у них свідомого розуміння власної активної позиції у збереженні та зміцненні здоров’я своїх дітей, їх вихованні;</a:t>
            </a:r>
            <a:endParaRPr lang="ru-RU" dirty="0"/>
          </a:p>
          <a:p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1000100" y="4071942"/>
            <a:ext cx="7467600" cy="207170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Залучати до створення належних умов для успішної життєдіяльності, безпеки дитини в довкіллі та її розвитку як у сім’ї, так і в дошкільному закладі.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757874" cy="654032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uk-UA" b="1" dirty="0"/>
              <a:t>Форми роботи з батьками</a:t>
            </a:r>
            <a:r>
              <a:rPr lang="uk-UA" dirty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142984"/>
            <a:ext cx="4357718" cy="2000264"/>
          </a:xfrm>
        </p:spPr>
        <p:txBody>
          <a:bodyPr>
            <a:normAutofit/>
          </a:bodyPr>
          <a:lstStyle/>
          <a:p>
            <a:pPr lvl="0"/>
            <a:r>
              <a:rPr lang="uk-UA" dirty="0"/>
              <a:t>Практичні семінари-тренінги, </a:t>
            </a:r>
            <a:r>
              <a:rPr lang="uk-UA" dirty="0" err="1"/>
              <a:t>відеосемінари</a:t>
            </a:r>
            <a:r>
              <a:rPr lang="uk-UA" dirty="0"/>
              <a:t>: «Батьки, діти та надзвичайні ситуації», «Здоров'я у спадок».</a:t>
            </a:r>
            <a:endParaRPr lang="ru-RU" dirty="0"/>
          </a:p>
          <a:p>
            <a:endParaRPr lang="ru-RU" dirty="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6" y="1071546"/>
            <a:ext cx="3500462" cy="26701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9124" y="3857628"/>
            <a:ext cx="4194671" cy="24352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3643314"/>
            <a:ext cx="3786214" cy="25210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5500726" cy="654032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b="1" dirty="0"/>
              <a:t>Форми роботи з батьками</a:t>
            </a:r>
            <a:r>
              <a:rPr lang="uk-UA" dirty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1142984"/>
            <a:ext cx="5572164" cy="2328866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uk-UA" dirty="0"/>
              <a:t>Консультації: «За якими критеріями обирати іграшки», «Як створити безпечний простір вдома», «Що робити, якщо дитина ображає інших».</a:t>
            </a:r>
            <a:endParaRPr lang="ru-RU" dirty="0"/>
          </a:p>
          <a:p>
            <a:pPr lvl="0"/>
            <a:r>
              <a:rPr lang="uk-UA" dirty="0"/>
              <a:t>Круглі столи: «Здорові малята - радість для мами і тата», «Щоб дитяче життя оберігати – знання й уміння треба мати».</a:t>
            </a:r>
            <a:endParaRPr lang="ru-RU" dirty="0"/>
          </a:p>
          <a:p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7686" y="4071942"/>
            <a:ext cx="4434083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5074" y="285728"/>
            <a:ext cx="2109301" cy="3643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email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3571876"/>
            <a:ext cx="3713157" cy="24724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329246" cy="939784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b="1" dirty="0"/>
              <a:t>Форми роботи з батьками</a:t>
            </a:r>
            <a:r>
              <a:rPr lang="uk-UA" dirty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285860"/>
            <a:ext cx="5500726" cy="2000264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uk-UA" dirty="0"/>
              <a:t>Спільні заходи: проекти та акції «Зміцнюємо здоров'я дітей», «Посади дерево - врятуй планету»; </a:t>
            </a:r>
          </a:p>
          <a:p>
            <a:pPr lvl="0"/>
            <a:r>
              <a:rPr lang="uk-UA" dirty="0"/>
              <a:t>Театралізації із залученням батьків (стара казка на новий лад, яку самостійно переробила одна із матусь)</a:t>
            </a:r>
            <a:endParaRPr lang="ru-RU" dirty="0"/>
          </a:p>
          <a:p>
            <a:pPr>
              <a:buNone/>
            </a:pP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0760" y="3714752"/>
            <a:ext cx="2571768" cy="27897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8" name="Picture 2" descr="H:\Всі фото 2\Виставити на сайт\IMG-b90635b88b9fc41a20b21e8f1331f23c-V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6512" y="500042"/>
            <a:ext cx="2214546" cy="29527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10" y="3511763"/>
            <a:ext cx="4714908" cy="31402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29576" cy="439718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solidFill>
                  <a:srgbClr val="C00000"/>
                </a:solidFill>
              </a:rPr>
              <a:t>Облаштування найпростішого укриття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G:\ОБЖ, ОП, ЦЗ\Воєнний стан\Все про укриття і ЦЗ 2022\Укриття фото\Обрані фото укриття 27.03.24\169260732907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2976" y="3500438"/>
            <a:ext cx="6340915" cy="2928958"/>
          </a:xfrm>
          <a:prstGeom prst="rect">
            <a:avLst/>
          </a:prstGeom>
          <a:noFill/>
          <a:effectLst>
            <a:glow rad="228600">
              <a:srgbClr val="92D050">
                <a:alpha val="40000"/>
              </a:srgbClr>
            </a:glow>
          </a:effectLst>
        </p:spPr>
      </p:pic>
      <p:pic>
        <p:nvPicPr>
          <p:cNvPr id="2054" name="Picture 6" descr="C:\Users\User\Desktop\Фото з телефона 10 група\Укриття\IMG-1eb523fac852c293b9f2051f8504c13e-V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/>
          <a:stretch>
            <a:fillRect/>
          </a:stretch>
        </p:blipFill>
        <p:spPr bwMode="auto">
          <a:xfrm>
            <a:off x="785786" y="928670"/>
            <a:ext cx="3090355" cy="2255124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928670"/>
            <a:ext cx="3429144" cy="2287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4" y="571480"/>
            <a:ext cx="3286180" cy="1143008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2400" dirty="0"/>
              <a:t>електронні засоби інформування</a:t>
            </a:r>
            <a:endParaRPr lang="ru-RU" sz="24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428604"/>
            <a:ext cx="476718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6182" y="2786058"/>
            <a:ext cx="4786346" cy="3143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73" name="AutoShape 5" descr="Правила безпеки в сильний дощ. Інфографі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4" name="Picture 6" descr="C:\Users\User\Desktop\1a1f66a21169cf28c736f60e8ec9aaa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5918" y="3357562"/>
            <a:ext cx="1685896" cy="2809828"/>
          </a:xfrm>
          <a:prstGeom prst="rect">
            <a:avLst/>
          </a:prstGeom>
          <a:noFill/>
        </p:spPr>
      </p:pic>
      <p:pic>
        <p:nvPicPr>
          <p:cNvPr id="7175" name="Picture 7" descr="C:\Users\User\Desktop\zobrazhennya_viber_2023-06-26_09-46-54-72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439208">
            <a:off x="549060" y="3607157"/>
            <a:ext cx="1538276" cy="27146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29058" y="642918"/>
            <a:ext cx="4500594" cy="571504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marL="273050" indent="-6350">
              <a:buNone/>
            </a:pPr>
            <a:r>
              <a:rPr lang="uk-UA" dirty="0"/>
              <a:t>У спільному огляді-конкурсі Навчально-методичного центру цивільного захисту та безпеки життєдіяльності Вінницької області і Департаменту освіти ВМР на «Кращий інформаційно-довідковий куточок з питань цивільного захисту» серед закладів дошкільної освіти, за перемогу у номінації «Краще естетичне оформлення» колектив нашого ЗДО нагороджений грамотою.</a:t>
            </a:r>
            <a:endParaRPr lang="ru-RU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55887">
            <a:off x="759637" y="1568101"/>
            <a:ext cx="2971445" cy="4353146"/>
          </a:xfrm>
          <a:prstGeom prst="rect">
            <a:avLst/>
          </a:prstGeom>
          <a:ln w="1905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357166"/>
            <a:ext cx="8215370" cy="2286016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marL="273050" indent="-6350">
              <a:buNone/>
            </a:pPr>
            <a:r>
              <a:rPr lang="uk-UA" dirty="0"/>
              <a:t>Тільки завдяки спільним зусиллям педагогів, медиків, батьків, фахівців у справі охорони життя і збереження здоров'я дошкільнят можна не тільки захистити їх від небезпеки, а й закласти основи безпечної поведінки, підготувати до подальшого шкільного, більш самостійного життя.</a:t>
            </a:r>
            <a:endParaRPr lang="ru-RU" dirty="0"/>
          </a:p>
          <a:p>
            <a:pPr>
              <a:buNone/>
            </a:pPr>
            <a:endParaRPr lang="ru-RU" dirty="0"/>
          </a:p>
        </p:txBody>
      </p:sp>
      <p:pic>
        <p:nvPicPr>
          <p:cNvPr id="4" name="Содержимое 3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1934" y="2857496"/>
            <a:ext cx="4929222" cy="3544891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2857496"/>
            <a:ext cx="3643338" cy="34568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0301b5ys-07a9-1200x630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7356" y="2571744"/>
            <a:ext cx="6786610" cy="3560580"/>
          </a:xfrm>
          <a:prstGeom prst="rect">
            <a:avLst/>
          </a:prstGeom>
          <a:ln w="2286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928794" y="500042"/>
            <a:ext cx="6643734" cy="1428760"/>
          </a:xfrm>
        </p:spPr>
        <p:txBody>
          <a:bodyPr>
            <a:normAutofit/>
          </a:bodyPr>
          <a:lstStyle/>
          <a:p>
            <a:pPr algn="ctr"/>
            <a:r>
              <a:rPr lang="uk-UA" sz="3600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ДЯКУЮ  УСІМ  ЗА  УВАГУ</a:t>
            </a:r>
            <a:br>
              <a:rPr lang="uk-UA" sz="3600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uk-UA" sz="3600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ТА СПІВПРАЦЮ!</a:t>
            </a:r>
            <a:endParaRPr lang="ru-RU" sz="3600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368280"/>
          </a:xfrm>
        </p:spPr>
        <p:txBody>
          <a:bodyPr>
            <a:normAutofit fontScale="90000"/>
          </a:bodyPr>
          <a:lstStyle/>
          <a:p>
            <a:r>
              <a:rPr lang="uk-UA" dirty="0">
                <a:solidFill>
                  <a:srgbClr val="7030A0"/>
                </a:solidFill>
              </a:rPr>
              <a:t>Облаштування найпростішого укриття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3" name="Picture 3" descr="G:\ОБЖ, ОП, ЦЗ\Воєнний стан\Все про укриття і ЦЗ 2022\Укриття фото\Обрані фото укриття 27.03.24\IMG-57ce19aa67928eae61d8ceca20f82fe0-V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142"/>
          <a:stretch>
            <a:fillRect/>
          </a:stretch>
        </p:blipFill>
        <p:spPr bwMode="auto">
          <a:xfrm>
            <a:off x="426126" y="821326"/>
            <a:ext cx="4524406" cy="2714644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4" name="Picture 4" descr="G:\ОБЖ, ОП, ЦЗ\Воєнний стан\Все про укриття і ЦЗ 2022\Укриття фото\Обрані фото укриття 27.03.24\1692607951534.jpg"/>
          <p:cNvPicPr>
            <a:picLocks noChangeAspect="1" noChangeArrowheads="1"/>
          </p:cNvPicPr>
          <p:nvPr/>
        </p:nvPicPr>
        <p:blipFill>
          <a:blip r:embed="rId3" cstate="email">
            <a:lum brigh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8831">
            <a:off x="5171812" y="1135733"/>
            <a:ext cx="3571900" cy="268943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05232">
            <a:off x="1824405" y="3756466"/>
            <a:ext cx="4429156" cy="2757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14290"/>
            <a:ext cx="7115196" cy="36828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>
                <a:solidFill>
                  <a:srgbClr val="7030A0"/>
                </a:solidFill>
              </a:rPr>
              <a:t>Облаштування</a:t>
            </a:r>
            <a:r>
              <a:rPr lang="uk-UA" dirty="0"/>
              <a:t> </a:t>
            </a:r>
            <a:r>
              <a:rPr lang="uk-UA" dirty="0">
                <a:solidFill>
                  <a:srgbClr val="7030A0"/>
                </a:solidFill>
              </a:rPr>
              <a:t>найпростішого укриття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096580">
            <a:off x="357659" y="3938462"/>
            <a:ext cx="4212269" cy="2274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72" y="775754"/>
            <a:ext cx="5786478" cy="2689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15293">
            <a:off x="5012091" y="3571244"/>
            <a:ext cx="3714776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rgbClr val="FF99FF">
                <a:alpha val="60000"/>
              </a:srgbClr>
            </a:glo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11156"/>
          </a:xfrm>
        </p:spPr>
        <p:txBody>
          <a:bodyPr>
            <a:normAutofit fontScale="90000"/>
          </a:bodyPr>
          <a:lstStyle/>
          <a:p>
            <a:r>
              <a:rPr lang="uk-UA" dirty="0">
                <a:solidFill>
                  <a:srgbClr val="7030A0"/>
                </a:solidFill>
              </a:rPr>
              <a:t>Найпростіше укриття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34" y="1643050"/>
            <a:ext cx="3357586" cy="41206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428604"/>
            <a:ext cx="3786214" cy="28507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4098" name="Picture 2" descr="G:\ОБЖ, ОП, ЦЗ\Воєнний стан\Все про укриття і ЦЗ 2022\Укриття фото\Обрані фото укриття 27.03.24\171153192344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7686" y="3643314"/>
            <a:ext cx="3714776" cy="27860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7467600" cy="78581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sz="2200" b="1" i="1" dirty="0">
                <a:solidFill>
                  <a:srgbClr val="C00000"/>
                </a:solidFill>
              </a:rPr>
              <a:t>Вихователі забезпечують малечі психоемоційний комфорт завдяки іграм та іншим видам діяльності</a:t>
            </a:r>
            <a:r>
              <a:rPr lang="uk-UA" b="1" i="1" dirty="0">
                <a:solidFill>
                  <a:srgbClr val="C00000"/>
                </a:solidFill>
              </a:rPr>
              <a:t>.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3857628"/>
            <a:ext cx="4071966" cy="2520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1604" y="1214422"/>
            <a:ext cx="5258321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7172" name="Picture 4" descr="C:\Users\User\Desktop\Фото з телефона 10 група\Укриття\IMG_20230214_093616_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752" y="3857628"/>
            <a:ext cx="4026123" cy="2329472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835</TotalTime>
  <Words>857</Words>
  <Application>Microsoft Office PowerPoint</Application>
  <PresentationFormat>Екран (4:3)</PresentationFormat>
  <Paragraphs>102</Paragraphs>
  <Slides>53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53</vt:i4>
      </vt:variant>
    </vt:vector>
  </HeadingPairs>
  <TitlesOfParts>
    <vt:vector size="59" baseType="lpstr">
      <vt:lpstr>Arial Black</vt:lpstr>
      <vt:lpstr>Century Schoolbook</vt:lpstr>
      <vt:lpstr>Times New Roman</vt:lpstr>
      <vt:lpstr>Wingdings</vt:lpstr>
      <vt:lpstr>Wingdings 2</vt:lpstr>
      <vt:lpstr>Эркер</vt:lpstr>
      <vt:lpstr>Система роботи педагогічного колективу  КЗ «ДНЗ №57 ВМР»  за напрямом  «Безпека життєдіяльності та основи цивільного захисту»</vt:lpstr>
      <vt:lpstr>Презентація PowerPoint</vt:lpstr>
      <vt:lpstr>Презентація PowerPoint</vt:lpstr>
      <vt:lpstr>Організація роботи з безпеки життєдіяльності з дітьми базується за такими основними напрямками:</vt:lpstr>
      <vt:lpstr>Облаштування найпростішого укриття</vt:lpstr>
      <vt:lpstr>Облаштування найпростішого укриття</vt:lpstr>
      <vt:lpstr>Облаштування найпростішого укриття</vt:lpstr>
      <vt:lpstr>Найпростіше укриття</vt:lpstr>
      <vt:lpstr>Вихователі забезпечують малечі психоемоційний комфорт завдяки іграм та іншим видам діяльності.</vt:lpstr>
      <vt:lpstr>форми роботи з дітьми:</vt:lpstr>
      <vt:lpstr>форми роботи з дітьми:</vt:lpstr>
      <vt:lpstr>Презентація PowerPoint</vt:lpstr>
      <vt:lpstr>Ці ігри ставлять перед дітьми задачі:</vt:lpstr>
      <vt:lpstr>педагогами виготовлено різноманітні дидактичні та сюжетно-рольові ігри</vt:lpstr>
      <vt:lpstr>Лепбуки</vt:lpstr>
      <vt:lpstr>Ігри на закріплення  правил дорожнього руху</vt:lpstr>
      <vt:lpstr>Презентація PowerPoint</vt:lpstr>
      <vt:lpstr>ігри на закріплення правил пожежної безпеки</vt:lpstr>
      <vt:lpstr>"Я вчуся піклуватися про своє життя і здоров'я»</vt:lpstr>
      <vt:lpstr>Презентація PowerPoint</vt:lpstr>
      <vt:lpstr>Поведінка в природному довкіллі</vt:lpstr>
      <vt:lpstr>ігри на формування знань безпечної поведінки в довкіллі</vt:lpstr>
      <vt:lpstr>ігри на формування знань безпечної поведінки в довкіллі</vt:lpstr>
      <vt:lpstr>Під час організованої навчальної діяльності діти вчаться диференціювати поняття «безпечне» і «небезпечне»</vt:lpstr>
      <vt:lpstr>Під час проведення "Тижня безпеки дитини" навчальні заняття збагачуються сюжетно-ігровим змістом</vt:lpstr>
      <vt:lpstr>“Прогулянка містом”</vt:lpstr>
      <vt:lpstr>“Прогулянка містом”</vt:lpstr>
      <vt:lpstr>«Я здоров’я збережу»</vt:lpstr>
      <vt:lpstr>використання посібників, літературних творів</vt:lpstr>
      <vt:lpstr>Організоване дозвілля</vt:lpstr>
      <vt:lpstr>Різні види театрів</vt:lpstr>
      <vt:lpstr>Цікаві та пізнавальні зустрічі сприяють виробленню у дітей стереотипів безпечної поведінки.</vt:lpstr>
      <vt:lpstr>Зустріч з ювенальною поліцією</vt:lpstr>
      <vt:lpstr>Закріплення правил ПДР спільно з працівниками поліції</vt:lpstr>
      <vt:lpstr>Огляд поліцейської машини</vt:lpstr>
      <vt:lpstr>Зустрічі завжди проходять на позитиві</vt:lpstr>
      <vt:lpstr>Зустріч пожежною бригадою</vt:lpstr>
      <vt:lpstr>Зустріч пожежною бригадою</vt:lpstr>
      <vt:lpstr>Професіонали своєї справи – завжди авторитет для дітей!</vt:lpstr>
      <vt:lpstr>форми роботи з педагогами та працівниками закладу:</vt:lpstr>
      <vt:lpstr>форми роботи з педагогами та працівниками закладу:</vt:lpstr>
      <vt:lpstr>Психоедукаційний тренінг “Подолання стресових станів та підтримка ментального здоров’я”</vt:lpstr>
      <vt:lpstr>Психоедукаційний тренінг</vt:lpstr>
      <vt:lpstr>Тренінг по наданню першої домедичної допомоги з залученням працівника “Червоного хреста”</vt:lpstr>
      <vt:lpstr>Співпраця з НМЦ ЦЗ та БДЖ у Вінницькій області</vt:lpstr>
      <vt:lpstr>Мета співпраці з батьківською громадою закладу з питань безпеки життєдіяльності:</vt:lpstr>
      <vt:lpstr>Форми роботи з батьками:</vt:lpstr>
      <vt:lpstr>Форми роботи з батьками:</vt:lpstr>
      <vt:lpstr>Форми роботи з батьками:</vt:lpstr>
      <vt:lpstr>електронні засоби інформування</vt:lpstr>
      <vt:lpstr>Презентація PowerPoint</vt:lpstr>
      <vt:lpstr>Презентація PowerPoint</vt:lpstr>
      <vt:lpstr>ДЯКУЮ  УСІМ  ЗА  УВАГУ ТА СПІВПРАЦЮ!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Система роботи КЗ “ДНЗ №57 ВМР”</dc:title>
  <dc:creator>User</dc:creator>
  <cp:lastModifiedBy>Директор</cp:lastModifiedBy>
  <cp:revision>35</cp:revision>
  <dcterms:created xsi:type="dcterms:W3CDTF">2024-04-06T13:34:59Z</dcterms:created>
  <dcterms:modified xsi:type="dcterms:W3CDTF">2024-04-09T12:16:37Z</dcterms:modified>
</cp:coreProperties>
</file>